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fif" ContentType="image/jpe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730" r:id="rId2"/>
    <p:sldMasterId id="2147483671" r:id="rId3"/>
    <p:sldMasterId id="2147483741" r:id="rId4"/>
  </p:sldMasterIdLst>
  <p:notesMasterIdLst>
    <p:notesMasterId r:id="rId69"/>
  </p:notesMasterIdLst>
  <p:handoutMasterIdLst>
    <p:handoutMasterId r:id="rId70"/>
  </p:handoutMasterIdLst>
  <p:sldIdLst>
    <p:sldId id="256" r:id="rId5"/>
    <p:sldId id="258" r:id="rId6"/>
    <p:sldId id="259" r:id="rId7"/>
    <p:sldId id="260" r:id="rId8"/>
    <p:sldId id="263" r:id="rId9"/>
    <p:sldId id="264" r:id="rId10"/>
    <p:sldId id="265" r:id="rId11"/>
    <p:sldId id="286" r:id="rId12"/>
    <p:sldId id="266" r:id="rId13"/>
    <p:sldId id="296" r:id="rId14"/>
    <p:sldId id="287" r:id="rId15"/>
    <p:sldId id="321" r:id="rId16"/>
    <p:sldId id="323" r:id="rId17"/>
    <p:sldId id="324" r:id="rId18"/>
    <p:sldId id="325" r:id="rId19"/>
    <p:sldId id="326" r:id="rId20"/>
    <p:sldId id="327" r:id="rId21"/>
    <p:sldId id="328" r:id="rId22"/>
    <p:sldId id="329" r:id="rId23"/>
    <p:sldId id="330" r:id="rId24"/>
    <p:sldId id="342" r:id="rId25"/>
    <p:sldId id="343" r:id="rId26"/>
    <p:sldId id="344" r:id="rId27"/>
    <p:sldId id="345" r:id="rId28"/>
    <p:sldId id="346" r:id="rId29"/>
    <p:sldId id="347" r:id="rId30"/>
    <p:sldId id="348" r:id="rId31"/>
    <p:sldId id="349" r:id="rId32"/>
    <p:sldId id="294" r:id="rId33"/>
    <p:sldId id="289" r:id="rId34"/>
    <p:sldId id="290" r:id="rId35"/>
    <p:sldId id="291" r:id="rId36"/>
    <p:sldId id="292" r:id="rId37"/>
    <p:sldId id="293" r:id="rId38"/>
    <p:sldId id="306" r:id="rId39"/>
    <p:sldId id="308" r:id="rId40"/>
    <p:sldId id="309" r:id="rId41"/>
    <p:sldId id="310" r:id="rId42"/>
    <p:sldId id="311" r:id="rId43"/>
    <p:sldId id="312" r:id="rId44"/>
    <p:sldId id="313" r:id="rId45"/>
    <p:sldId id="320" r:id="rId46"/>
    <p:sldId id="314" r:id="rId47"/>
    <p:sldId id="315" r:id="rId48"/>
    <p:sldId id="316" r:id="rId49"/>
    <p:sldId id="317" r:id="rId50"/>
    <p:sldId id="318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39" r:id="rId60"/>
    <p:sldId id="332" r:id="rId61"/>
    <p:sldId id="333" r:id="rId62"/>
    <p:sldId id="334" r:id="rId63"/>
    <p:sldId id="335" r:id="rId64"/>
    <p:sldId id="336" r:id="rId65"/>
    <p:sldId id="337" r:id="rId66"/>
    <p:sldId id="338" r:id="rId67"/>
    <p:sldId id="340" r:id="rId6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options" id="{3B244085-A06C-4A0D-AC38-1FCCF96387FB}">
          <p14:sldIdLst>
            <p14:sldId id="256"/>
            <p14:sldId id="258"/>
            <p14:sldId id="259"/>
            <p14:sldId id="260"/>
            <p14:sldId id="263"/>
            <p14:sldId id="264"/>
            <p14:sldId id="265"/>
            <p14:sldId id="286"/>
            <p14:sldId id="266"/>
            <p14:sldId id="296"/>
            <p14:sldId id="287"/>
            <p14:sldId id="321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294"/>
            <p14:sldId id="289"/>
            <p14:sldId id="290"/>
            <p14:sldId id="291"/>
            <p14:sldId id="292"/>
            <p14:sldId id="293"/>
            <p14:sldId id="306"/>
            <p14:sldId id="308"/>
            <p14:sldId id="309"/>
            <p14:sldId id="310"/>
            <p14:sldId id="311"/>
            <p14:sldId id="312"/>
            <p14:sldId id="313"/>
            <p14:sldId id="320"/>
            <p14:sldId id="314"/>
            <p14:sldId id="315"/>
            <p14:sldId id="316"/>
            <p14:sldId id="317"/>
            <p14:sldId id="318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39"/>
            <p14:sldId id="332"/>
            <p14:sldId id="333"/>
            <p14:sldId id="334"/>
            <p14:sldId id="335"/>
            <p14:sldId id="336"/>
            <p14:sldId id="337"/>
            <p14:sldId id="338"/>
            <p14:sldId id="3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s, Jessica" initials="PJ" lastIdx="1" clrIdx="0">
    <p:extLst/>
  </p:cmAuthor>
  <p:cmAuthor id="2" name="Kagithapu Lokanadha, Sai Krishna" initials="KLSK" lastIdx="1" clrIdx="1">
    <p:extLst>
      <p:ext uri="{19B8F6BF-5375-455C-9EA6-DF929625EA0E}">
        <p15:presenceInfo xmlns:p15="http://schemas.microsoft.com/office/powerpoint/2012/main" userId="S-1-5-21-1531082355-734649621-3782574898-30036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5E616"/>
    <a:srgbClr val="95E816"/>
    <a:srgbClr val="FFECAF"/>
    <a:srgbClr val="FECC26"/>
    <a:srgbClr val="0098CC"/>
    <a:srgbClr val="74B230"/>
    <a:srgbClr val="F3FCE4"/>
    <a:srgbClr val="FFD1D8"/>
    <a:srgbClr val="FFE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7" autoAdjust="0"/>
    <p:restoredTop sz="98535" autoAdjust="0"/>
  </p:normalViewPr>
  <p:slideViewPr>
    <p:cSldViewPr>
      <p:cViewPr varScale="1">
        <p:scale>
          <a:sx n="72" d="100"/>
          <a:sy n="72" d="100"/>
        </p:scale>
        <p:origin x="54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59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3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" Type="http://schemas.openxmlformats.org/officeDocument/2006/relationships/slide" Target="slides/slide3.xml"/><Relationship Id="rId71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viewProps" Target="viewProps.xml"/><Relationship Id="rId78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handoutMaster" Target="handoutMasters/handout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89426A-5260-40E6-8115-ACCCDD54440D}" type="doc">
      <dgm:prSet loTypeId="urn:microsoft.com/office/officeart/2005/8/layout/radial5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34ED455-8D5E-4D30-9193-FC0104F126C2}">
      <dgm:prSet phldrT="[Text]"/>
      <dgm:spPr/>
      <dgm:t>
        <a:bodyPr/>
        <a:lstStyle/>
        <a:p>
          <a:r>
            <a:rPr lang="en-US" dirty="0" smtClean="0"/>
            <a:t>Linux</a:t>
          </a:r>
          <a:endParaRPr lang="en-US" dirty="0"/>
        </a:p>
      </dgm:t>
    </dgm:pt>
    <dgm:pt modelId="{767C9D20-A977-478A-8E57-801CA4993677}" type="parTrans" cxnId="{2F421ED9-C0E8-42E4-A0FD-588397A7770E}">
      <dgm:prSet/>
      <dgm:spPr/>
      <dgm:t>
        <a:bodyPr/>
        <a:lstStyle/>
        <a:p>
          <a:endParaRPr lang="en-US"/>
        </a:p>
      </dgm:t>
    </dgm:pt>
    <dgm:pt modelId="{2BA8ADF3-CB38-4133-8DCC-6EF5D09E5862}" type="sibTrans" cxnId="{2F421ED9-C0E8-42E4-A0FD-588397A7770E}">
      <dgm:prSet/>
      <dgm:spPr/>
      <dgm:t>
        <a:bodyPr/>
        <a:lstStyle/>
        <a:p>
          <a:endParaRPr lang="en-US"/>
        </a:p>
      </dgm:t>
    </dgm:pt>
    <dgm:pt modelId="{53A4B96A-F180-4B49-AFD2-94DB7FFB9C9B}">
      <dgm:prSet phldrT="[Text]"/>
      <dgm:spPr/>
      <dgm:t>
        <a:bodyPr/>
        <a:lstStyle/>
        <a:p>
          <a:r>
            <a:rPr lang="en-US" dirty="0" smtClean="0"/>
            <a:t>OS Services</a:t>
          </a:r>
          <a:endParaRPr lang="en-US" dirty="0"/>
        </a:p>
      </dgm:t>
    </dgm:pt>
    <dgm:pt modelId="{DCADD2B7-3928-46C5-A104-E5AC6CA3A77B}" type="parTrans" cxnId="{AB9B6A7C-7F89-4175-99D4-607B769E41B2}">
      <dgm:prSet/>
      <dgm:spPr/>
      <dgm:t>
        <a:bodyPr/>
        <a:lstStyle/>
        <a:p>
          <a:endParaRPr lang="en-US" dirty="0"/>
        </a:p>
      </dgm:t>
    </dgm:pt>
    <dgm:pt modelId="{35308576-4DC1-4E93-85EF-19784D39007C}" type="sibTrans" cxnId="{AB9B6A7C-7F89-4175-99D4-607B769E41B2}">
      <dgm:prSet/>
      <dgm:spPr/>
      <dgm:t>
        <a:bodyPr/>
        <a:lstStyle/>
        <a:p>
          <a:endParaRPr lang="en-US"/>
        </a:p>
      </dgm:t>
    </dgm:pt>
    <dgm:pt modelId="{72011C4C-F70C-4059-8361-9E634F17734A}">
      <dgm:prSet phldrT="[Text]"/>
      <dgm:spPr/>
      <dgm:t>
        <a:bodyPr/>
        <a:lstStyle/>
        <a:p>
          <a:r>
            <a:rPr lang="en-US" dirty="0" smtClean="0"/>
            <a:t>USER Application</a:t>
          </a:r>
          <a:endParaRPr lang="en-US" dirty="0"/>
        </a:p>
      </dgm:t>
    </dgm:pt>
    <dgm:pt modelId="{1799EB3C-DA19-44D4-A1E6-0FA32951E24B}" type="parTrans" cxnId="{EC9EDB6F-9714-4AD4-89DD-EBCD38F0799A}">
      <dgm:prSet/>
      <dgm:spPr/>
      <dgm:t>
        <a:bodyPr/>
        <a:lstStyle/>
        <a:p>
          <a:endParaRPr lang="en-US" dirty="0"/>
        </a:p>
      </dgm:t>
    </dgm:pt>
    <dgm:pt modelId="{52D72FE8-8245-4A6D-9F66-8592CB16B39E}" type="sibTrans" cxnId="{EC9EDB6F-9714-4AD4-89DD-EBCD38F0799A}">
      <dgm:prSet/>
      <dgm:spPr/>
      <dgm:t>
        <a:bodyPr/>
        <a:lstStyle/>
        <a:p>
          <a:endParaRPr lang="en-US"/>
        </a:p>
      </dgm:t>
    </dgm:pt>
    <dgm:pt modelId="{17AB8A0D-C441-4F75-AC89-50AE7EAA3799}">
      <dgm:prSet phldrT="[Text]"/>
      <dgm:spPr/>
      <dgm:t>
        <a:bodyPr/>
        <a:lstStyle/>
        <a:p>
          <a:r>
            <a:rPr lang="en-US" dirty="0" smtClean="0"/>
            <a:t>Linux Kernel </a:t>
          </a:r>
          <a:endParaRPr lang="en-US" dirty="0"/>
        </a:p>
      </dgm:t>
    </dgm:pt>
    <dgm:pt modelId="{62481817-F739-4E66-BB27-C744FDBC2D6D}" type="parTrans" cxnId="{A103B6EC-636B-4DB3-BDAE-A37EED4D98AB}">
      <dgm:prSet/>
      <dgm:spPr/>
      <dgm:t>
        <a:bodyPr/>
        <a:lstStyle/>
        <a:p>
          <a:endParaRPr lang="en-US" dirty="0"/>
        </a:p>
      </dgm:t>
    </dgm:pt>
    <dgm:pt modelId="{00344C43-2183-4465-9361-229AC62FD053}" type="sibTrans" cxnId="{A103B6EC-636B-4DB3-BDAE-A37EED4D98AB}">
      <dgm:prSet/>
      <dgm:spPr/>
      <dgm:t>
        <a:bodyPr/>
        <a:lstStyle/>
        <a:p>
          <a:endParaRPr lang="en-US"/>
        </a:p>
      </dgm:t>
    </dgm:pt>
    <dgm:pt modelId="{5826C839-AEB4-425B-AD34-DCDCB995AE86}">
      <dgm:prSet phldrT="[Text]"/>
      <dgm:spPr/>
      <dgm:t>
        <a:bodyPr/>
        <a:lstStyle/>
        <a:p>
          <a:r>
            <a:rPr lang="en-US" dirty="0" smtClean="0"/>
            <a:t>Hardware Controller</a:t>
          </a:r>
          <a:endParaRPr lang="en-US" dirty="0"/>
        </a:p>
      </dgm:t>
    </dgm:pt>
    <dgm:pt modelId="{54319978-9014-4D45-B48F-6EC33E288897}" type="parTrans" cxnId="{0C0A0CFD-1EFC-4E72-896B-2665B4BEB5AA}">
      <dgm:prSet/>
      <dgm:spPr/>
      <dgm:t>
        <a:bodyPr/>
        <a:lstStyle/>
        <a:p>
          <a:endParaRPr lang="en-US" dirty="0"/>
        </a:p>
      </dgm:t>
    </dgm:pt>
    <dgm:pt modelId="{05B858DB-8492-4B53-8152-E5E896B20DE5}" type="sibTrans" cxnId="{0C0A0CFD-1EFC-4E72-896B-2665B4BEB5AA}">
      <dgm:prSet/>
      <dgm:spPr/>
      <dgm:t>
        <a:bodyPr/>
        <a:lstStyle/>
        <a:p>
          <a:endParaRPr lang="en-US"/>
        </a:p>
      </dgm:t>
    </dgm:pt>
    <dgm:pt modelId="{8A849E06-0B50-4AC8-8281-E3B6D47953A2}" type="pres">
      <dgm:prSet presAssocID="{E789426A-5260-40E6-8115-ACCCDD54440D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9785FAB-08E8-4433-97CB-3DACD2EB519D}" type="pres">
      <dgm:prSet presAssocID="{334ED455-8D5E-4D30-9193-FC0104F126C2}" presName="centerShape" presStyleLbl="node0" presStyleIdx="0" presStyleCnt="1" custScaleX="109132" custScaleY="121457"/>
      <dgm:spPr/>
      <dgm:t>
        <a:bodyPr/>
        <a:lstStyle/>
        <a:p>
          <a:endParaRPr lang="en-US"/>
        </a:p>
      </dgm:t>
    </dgm:pt>
    <dgm:pt modelId="{60413264-A758-4ED8-9205-058B092C5516}" type="pres">
      <dgm:prSet presAssocID="{DCADD2B7-3928-46C5-A104-E5AC6CA3A77B}" presName="parTrans" presStyleLbl="sibTrans2D1" presStyleIdx="0" presStyleCnt="4"/>
      <dgm:spPr/>
      <dgm:t>
        <a:bodyPr/>
        <a:lstStyle/>
        <a:p>
          <a:endParaRPr lang="en-US"/>
        </a:p>
      </dgm:t>
    </dgm:pt>
    <dgm:pt modelId="{13C296FA-3601-4EBD-87AD-1921D9B05F49}" type="pres">
      <dgm:prSet presAssocID="{DCADD2B7-3928-46C5-A104-E5AC6CA3A77B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A8B3F084-C609-41DF-B7A5-B3D696D8E9F8}" type="pres">
      <dgm:prSet presAssocID="{53A4B96A-F180-4B49-AFD2-94DB7FFB9C9B}" presName="node" presStyleLbl="node1" presStyleIdx="0" presStyleCnt="4" custScaleX="126890" custScaleY="1110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D6C9F3-8D91-4C6C-A11D-3D346290ACE1}" type="pres">
      <dgm:prSet presAssocID="{1799EB3C-DA19-44D4-A1E6-0FA32951E24B}" presName="parTrans" presStyleLbl="sibTrans2D1" presStyleIdx="1" presStyleCnt="4"/>
      <dgm:spPr/>
      <dgm:t>
        <a:bodyPr/>
        <a:lstStyle/>
        <a:p>
          <a:endParaRPr lang="en-US"/>
        </a:p>
      </dgm:t>
    </dgm:pt>
    <dgm:pt modelId="{2611BBFA-0640-43D6-A7CD-6D8759B40B2D}" type="pres">
      <dgm:prSet presAssocID="{1799EB3C-DA19-44D4-A1E6-0FA32951E24B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1C81B57A-A34B-4DC2-BF49-77828593C166}" type="pres">
      <dgm:prSet presAssocID="{72011C4C-F70C-4059-8361-9E634F17734A}" presName="node" presStyleLbl="node1" presStyleIdx="1" presStyleCnt="4" custScaleX="135515" custScaleY="121457" custRadScaleRad="122568" custRadScaleInc="119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BE43BE-98E9-4AE5-A36E-C4F98A061C56}" type="pres">
      <dgm:prSet presAssocID="{62481817-F739-4E66-BB27-C744FDBC2D6D}" presName="parTrans" presStyleLbl="sibTrans2D1" presStyleIdx="2" presStyleCnt="4"/>
      <dgm:spPr/>
      <dgm:t>
        <a:bodyPr/>
        <a:lstStyle/>
        <a:p>
          <a:endParaRPr lang="en-US"/>
        </a:p>
      </dgm:t>
    </dgm:pt>
    <dgm:pt modelId="{C046D02B-D7EA-421B-9B7D-1DDB3484F2BF}" type="pres">
      <dgm:prSet presAssocID="{62481817-F739-4E66-BB27-C744FDBC2D6D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6D790799-C1A6-4912-A471-85393B0ED93D}" type="pres">
      <dgm:prSet presAssocID="{17AB8A0D-C441-4F75-AC89-50AE7EAA3799}" presName="node" presStyleLbl="node1" presStyleIdx="2" presStyleCnt="4" custScaleX="120574" custScaleY="107732" custRadScaleRad="116720" custRadScaleInc="-26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15B3A4-12E2-481B-BE90-498DFD692BAD}" type="pres">
      <dgm:prSet presAssocID="{54319978-9014-4D45-B48F-6EC33E288897}" presName="parTrans" presStyleLbl="sibTrans2D1" presStyleIdx="3" presStyleCnt="4"/>
      <dgm:spPr/>
      <dgm:t>
        <a:bodyPr/>
        <a:lstStyle/>
        <a:p>
          <a:endParaRPr lang="en-US"/>
        </a:p>
      </dgm:t>
    </dgm:pt>
    <dgm:pt modelId="{D5A6DA9D-BFE4-40C1-B134-4858F3585E5A}" type="pres">
      <dgm:prSet presAssocID="{54319978-9014-4D45-B48F-6EC33E288897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9325D8EB-F374-45FF-B488-BDF1EC5AC75D}" type="pres">
      <dgm:prSet presAssocID="{5826C839-AEB4-425B-AD34-DCDCB995AE86}" presName="node" presStyleLbl="node1" presStyleIdx="3" presStyleCnt="4" custScaleX="142832" custScaleY="121457" custRadScaleRad="116410" custRadScaleInc="-126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C587864-12A2-488C-BC50-6E7887D9C39F}" type="presOf" srcId="{5826C839-AEB4-425B-AD34-DCDCB995AE86}" destId="{9325D8EB-F374-45FF-B488-BDF1EC5AC75D}" srcOrd="0" destOrd="0" presId="urn:microsoft.com/office/officeart/2005/8/layout/radial5"/>
    <dgm:cxn modelId="{0C0A0CFD-1EFC-4E72-896B-2665B4BEB5AA}" srcId="{334ED455-8D5E-4D30-9193-FC0104F126C2}" destId="{5826C839-AEB4-425B-AD34-DCDCB995AE86}" srcOrd="3" destOrd="0" parTransId="{54319978-9014-4D45-B48F-6EC33E288897}" sibTransId="{05B858DB-8492-4B53-8152-E5E896B20DE5}"/>
    <dgm:cxn modelId="{2F421ED9-C0E8-42E4-A0FD-588397A7770E}" srcId="{E789426A-5260-40E6-8115-ACCCDD54440D}" destId="{334ED455-8D5E-4D30-9193-FC0104F126C2}" srcOrd="0" destOrd="0" parTransId="{767C9D20-A977-478A-8E57-801CA4993677}" sibTransId="{2BA8ADF3-CB38-4133-8DCC-6EF5D09E5862}"/>
    <dgm:cxn modelId="{375B46DF-B308-4024-97C8-526A1F8D0D73}" type="presOf" srcId="{62481817-F739-4E66-BB27-C744FDBC2D6D}" destId="{C046D02B-D7EA-421B-9B7D-1DDB3484F2BF}" srcOrd="1" destOrd="0" presId="urn:microsoft.com/office/officeart/2005/8/layout/radial5"/>
    <dgm:cxn modelId="{76848582-0F85-4DF7-922A-931406B2EDE5}" type="presOf" srcId="{72011C4C-F70C-4059-8361-9E634F17734A}" destId="{1C81B57A-A34B-4DC2-BF49-77828593C166}" srcOrd="0" destOrd="0" presId="urn:microsoft.com/office/officeart/2005/8/layout/radial5"/>
    <dgm:cxn modelId="{EC9EDB6F-9714-4AD4-89DD-EBCD38F0799A}" srcId="{334ED455-8D5E-4D30-9193-FC0104F126C2}" destId="{72011C4C-F70C-4059-8361-9E634F17734A}" srcOrd="1" destOrd="0" parTransId="{1799EB3C-DA19-44D4-A1E6-0FA32951E24B}" sibTransId="{52D72FE8-8245-4A6D-9F66-8592CB16B39E}"/>
    <dgm:cxn modelId="{E731E8E8-6A1B-46AB-B944-2EE9295FE585}" type="presOf" srcId="{DCADD2B7-3928-46C5-A104-E5AC6CA3A77B}" destId="{60413264-A758-4ED8-9205-058B092C5516}" srcOrd="0" destOrd="0" presId="urn:microsoft.com/office/officeart/2005/8/layout/radial5"/>
    <dgm:cxn modelId="{FC57060C-1D14-4FBE-A7A9-557F7D3A6D57}" type="presOf" srcId="{17AB8A0D-C441-4F75-AC89-50AE7EAA3799}" destId="{6D790799-C1A6-4912-A471-85393B0ED93D}" srcOrd="0" destOrd="0" presId="urn:microsoft.com/office/officeart/2005/8/layout/radial5"/>
    <dgm:cxn modelId="{9E7CEFB5-606C-4A82-9B75-2CA3DC0E22AA}" type="presOf" srcId="{53A4B96A-F180-4B49-AFD2-94DB7FFB9C9B}" destId="{A8B3F084-C609-41DF-B7A5-B3D696D8E9F8}" srcOrd="0" destOrd="0" presId="urn:microsoft.com/office/officeart/2005/8/layout/radial5"/>
    <dgm:cxn modelId="{00D2FA10-9E97-4010-8AC9-429182CAB5EE}" type="presOf" srcId="{334ED455-8D5E-4D30-9193-FC0104F126C2}" destId="{49785FAB-08E8-4433-97CB-3DACD2EB519D}" srcOrd="0" destOrd="0" presId="urn:microsoft.com/office/officeart/2005/8/layout/radial5"/>
    <dgm:cxn modelId="{A103B6EC-636B-4DB3-BDAE-A37EED4D98AB}" srcId="{334ED455-8D5E-4D30-9193-FC0104F126C2}" destId="{17AB8A0D-C441-4F75-AC89-50AE7EAA3799}" srcOrd="2" destOrd="0" parTransId="{62481817-F739-4E66-BB27-C744FDBC2D6D}" sibTransId="{00344C43-2183-4465-9361-229AC62FD053}"/>
    <dgm:cxn modelId="{F79C3AC1-3536-443A-A25D-D6F8CB5C105A}" type="presOf" srcId="{DCADD2B7-3928-46C5-A104-E5AC6CA3A77B}" destId="{13C296FA-3601-4EBD-87AD-1921D9B05F49}" srcOrd="1" destOrd="0" presId="urn:microsoft.com/office/officeart/2005/8/layout/radial5"/>
    <dgm:cxn modelId="{B283548F-502E-4F1F-8BCE-0C6A530FF24A}" type="presOf" srcId="{62481817-F739-4E66-BB27-C744FDBC2D6D}" destId="{97BE43BE-98E9-4AE5-A36E-C4F98A061C56}" srcOrd="0" destOrd="0" presId="urn:microsoft.com/office/officeart/2005/8/layout/radial5"/>
    <dgm:cxn modelId="{9619B515-F6F5-481B-9142-356B3CD87D58}" type="presOf" srcId="{1799EB3C-DA19-44D4-A1E6-0FA32951E24B}" destId="{5FD6C9F3-8D91-4C6C-A11D-3D346290ACE1}" srcOrd="0" destOrd="0" presId="urn:microsoft.com/office/officeart/2005/8/layout/radial5"/>
    <dgm:cxn modelId="{AF1C2FF3-310A-488C-8B10-4BCE2F0DD056}" type="presOf" srcId="{54319978-9014-4D45-B48F-6EC33E288897}" destId="{8A15B3A4-12E2-481B-BE90-498DFD692BAD}" srcOrd="0" destOrd="0" presId="urn:microsoft.com/office/officeart/2005/8/layout/radial5"/>
    <dgm:cxn modelId="{AB9B6A7C-7F89-4175-99D4-607B769E41B2}" srcId="{334ED455-8D5E-4D30-9193-FC0104F126C2}" destId="{53A4B96A-F180-4B49-AFD2-94DB7FFB9C9B}" srcOrd="0" destOrd="0" parTransId="{DCADD2B7-3928-46C5-A104-E5AC6CA3A77B}" sibTransId="{35308576-4DC1-4E93-85EF-19784D39007C}"/>
    <dgm:cxn modelId="{BE7F5C3F-AC20-428D-973C-88C1F469168B}" type="presOf" srcId="{E789426A-5260-40E6-8115-ACCCDD54440D}" destId="{8A849E06-0B50-4AC8-8281-E3B6D47953A2}" srcOrd="0" destOrd="0" presId="urn:microsoft.com/office/officeart/2005/8/layout/radial5"/>
    <dgm:cxn modelId="{C073A692-AAC6-4812-A8D6-4974A07475A1}" type="presOf" srcId="{1799EB3C-DA19-44D4-A1E6-0FA32951E24B}" destId="{2611BBFA-0640-43D6-A7CD-6D8759B40B2D}" srcOrd="1" destOrd="0" presId="urn:microsoft.com/office/officeart/2005/8/layout/radial5"/>
    <dgm:cxn modelId="{257BAB38-6DEB-48AF-8CAD-23E1DD77E6B8}" type="presOf" srcId="{54319978-9014-4D45-B48F-6EC33E288897}" destId="{D5A6DA9D-BFE4-40C1-B134-4858F3585E5A}" srcOrd="1" destOrd="0" presId="urn:microsoft.com/office/officeart/2005/8/layout/radial5"/>
    <dgm:cxn modelId="{0894CD85-8EDA-44BF-A9B5-1EA44F4E7380}" type="presParOf" srcId="{8A849E06-0B50-4AC8-8281-E3B6D47953A2}" destId="{49785FAB-08E8-4433-97CB-3DACD2EB519D}" srcOrd="0" destOrd="0" presId="urn:microsoft.com/office/officeart/2005/8/layout/radial5"/>
    <dgm:cxn modelId="{0D2CB37E-6507-446E-B8AE-9C72679C1BA0}" type="presParOf" srcId="{8A849E06-0B50-4AC8-8281-E3B6D47953A2}" destId="{60413264-A758-4ED8-9205-058B092C5516}" srcOrd="1" destOrd="0" presId="urn:microsoft.com/office/officeart/2005/8/layout/radial5"/>
    <dgm:cxn modelId="{99ACD579-4E0E-4F70-84E3-00471D2510FE}" type="presParOf" srcId="{60413264-A758-4ED8-9205-058B092C5516}" destId="{13C296FA-3601-4EBD-87AD-1921D9B05F49}" srcOrd="0" destOrd="0" presId="urn:microsoft.com/office/officeart/2005/8/layout/radial5"/>
    <dgm:cxn modelId="{D5C782CA-AEDA-42D7-AC5C-623419241672}" type="presParOf" srcId="{8A849E06-0B50-4AC8-8281-E3B6D47953A2}" destId="{A8B3F084-C609-41DF-B7A5-B3D696D8E9F8}" srcOrd="2" destOrd="0" presId="urn:microsoft.com/office/officeart/2005/8/layout/radial5"/>
    <dgm:cxn modelId="{D2D1C87E-1505-45EF-BB66-439E7C99B60C}" type="presParOf" srcId="{8A849E06-0B50-4AC8-8281-E3B6D47953A2}" destId="{5FD6C9F3-8D91-4C6C-A11D-3D346290ACE1}" srcOrd="3" destOrd="0" presId="urn:microsoft.com/office/officeart/2005/8/layout/radial5"/>
    <dgm:cxn modelId="{D93F1F29-6418-4590-86B6-F70CC26814B5}" type="presParOf" srcId="{5FD6C9F3-8D91-4C6C-A11D-3D346290ACE1}" destId="{2611BBFA-0640-43D6-A7CD-6D8759B40B2D}" srcOrd="0" destOrd="0" presId="urn:microsoft.com/office/officeart/2005/8/layout/radial5"/>
    <dgm:cxn modelId="{70EE71E1-6497-41D0-A802-B8A2233B6776}" type="presParOf" srcId="{8A849E06-0B50-4AC8-8281-E3B6D47953A2}" destId="{1C81B57A-A34B-4DC2-BF49-77828593C166}" srcOrd="4" destOrd="0" presId="urn:microsoft.com/office/officeart/2005/8/layout/radial5"/>
    <dgm:cxn modelId="{EFADF79D-2F3F-45AA-81EA-C7D10F44FC4C}" type="presParOf" srcId="{8A849E06-0B50-4AC8-8281-E3B6D47953A2}" destId="{97BE43BE-98E9-4AE5-A36E-C4F98A061C56}" srcOrd="5" destOrd="0" presId="urn:microsoft.com/office/officeart/2005/8/layout/radial5"/>
    <dgm:cxn modelId="{FDD0FFF5-0E05-450D-97AF-E4101C9F198E}" type="presParOf" srcId="{97BE43BE-98E9-4AE5-A36E-C4F98A061C56}" destId="{C046D02B-D7EA-421B-9B7D-1DDB3484F2BF}" srcOrd="0" destOrd="0" presId="urn:microsoft.com/office/officeart/2005/8/layout/radial5"/>
    <dgm:cxn modelId="{2C52EBD7-9244-4771-8BA5-6519CAEFAABA}" type="presParOf" srcId="{8A849E06-0B50-4AC8-8281-E3B6D47953A2}" destId="{6D790799-C1A6-4912-A471-85393B0ED93D}" srcOrd="6" destOrd="0" presId="urn:microsoft.com/office/officeart/2005/8/layout/radial5"/>
    <dgm:cxn modelId="{EC4D5665-E1C9-4B24-98BD-E42E0ADCBBB0}" type="presParOf" srcId="{8A849E06-0B50-4AC8-8281-E3B6D47953A2}" destId="{8A15B3A4-12E2-481B-BE90-498DFD692BAD}" srcOrd="7" destOrd="0" presId="urn:microsoft.com/office/officeart/2005/8/layout/radial5"/>
    <dgm:cxn modelId="{3437B1D7-0AA0-4790-BC5C-11DF0793C898}" type="presParOf" srcId="{8A15B3A4-12E2-481B-BE90-498DFD692BAD}" destId="{D5A6DA9D-BFE4-40C1-B134-4858F3585E5A}" srcOrd="0" destOrd="0" presId="urn:microsoft.com/office/officeart/2005/8/layout/radial5"/>
    <dgm:cxn modelId="{D055E9CC-8794-4770-9E75-0FC9A49014F3}" type="presParOf" srcId="{8A849E06-0B50-4AC8-8281-E3B6D47953A2}" destId="{9325D8EB-F374-45FF-B488-BDF1EC5AC75D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37E9A5-F1EA-49E1-A0EB-A9D5468B0C04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7AAD96-7A4D-4A9D-8F48-36B4D2B19815}">
      <dgm:prSet phldrT="[Text]"/>
      <dgm:spPr/>
      <dgm:t>
        <a:bodyPr/>
        <a:lstStyle/>
        <a:p>
          <a:r>
            <a:rPr lang="en-US" dirty="0" smtClean="0"/>
            <a:t>Device Management</a:t>
          </a:r>
          <a:endParaRPr lang="en-US" dirty="0"/>
        </a:p>
      </dgm:t>
    </dgm:pt>
    <dgm:pt modelId="{BC892D52-F849-4294-A53E-92FEC9648B29}" type="parTrans" cxnId="{9512C65D-1C01-43E5-9AE3-C6A1660D6A46}">
      <dgm:prSet/>
      <dgm:spPr/>
      <dgm:t>
        <a:bodyPr/>
        <a:lstStyle/>
        <a:p>
          <a:endParaRPr lang="en-US"/>
        </a:p>
      </dgm:t>
    </dgm:pt>
    <dgm:pt modelId="{58035D62-9D8E-4380-944A-F46D0FB4ED28}" type="sibTrans" cxnId="{9512C65D-1C01-43E5-9AE3-C6A1660D6A46}">
      <dgm:prSet/>
      <dgm:spPr/>
      <dgm:t>
        <a:bodyPr/>
        <a:lstStyle/>
        <a:p>
          <a:endParaRPr lang="en-US"/>
        </a:p>
      </dgm:t>
    </dgm:pt>
    <dgm:pt modelId="{CB354A0C-A3D8-4DE8-BD12-976DB95B1AE0}">
      <dgm:prSet phldrT="[Text]"/>
      <dgm:spPr/>
      <dgm:t>
        <a:bodyPr/>
        <a:lstStyle/>
        <a:p>
          <a:r>
            <a:rPr lang="en-US" dirty="0" smtClean="0"/>
            <a:t>Block Device</a:t>
          </a:r>
          <a:endParaRPr lang="en-US" dirty="0"/>
        </a:p>
      </dgm:t>
    </dgm:pt>
    <dgm:pt modelId="{42DB07BF-C8EC-43D0-95B6-BC8ED5ACB830}" type="parTrans" cxnId="{BCA38A6F-68EC-4522-A9D9-D4B0E720482F}">
      <dgm:prSet/>
      <dgm:spPr/>
      <dgm:t>
        <a:bodyPr/>
        <a:lstStyle/>
        <a:p>
          <a:endParaRPr lang="en-US"/>
        </a:p>
      </dgm:t>
    </dgm:pt>
    <dgm:pt modelId="{121D2DED-F16D-4CE5-AFF8-121E53A6967D}" type="sibTrans" cxnId="{BCA38A6F-68EC-4522-A9D9-D4B0E720482F}">
      <dgm:prSet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94662588-A443-44CE-AE80-AAC1DED9DB16}">
      <dgm:prSet phldrT="[Text]"/>
      <dgm:spPr/>
      <dgm:t>
        <a:bodyPr/>
        <a:lstStyle/>
        <a:p>
          <a:r>
            <a:rPr lang="en-US" dirty="0" smtClean="0"/>
            <a:t>Character Device </a:t>
          </a:r>
          <a:endParaRPr lang="en-US" dirty="0"/>
        </a:p>
      </dgm:t>
    </dgm:pt>
    <dgm:pt modelId="{650789A4-6ABC-4CE8-AA6E-AD048D7C59D2}" type="parTrans" cxnId="{878787B0-C90C-46E6-A0EC-1FC125520E0F}">
      <dgm:prSet/>
      <dgm:spPr/>
      <dgm:t>
        <a:bodyPr/>
        <a:lstStyle/>
        <a:p>
          <a:endParaRPr lang="en-US"/>
        </a:p>
      </dgm:t>
    </dgm:pt>
    <dgm:pt modelId="{3F314AC3-F325-4CD2-91A4-AD2D8E2D691D}" type="sibTrans" cxnId="{878787B0-C90C-46E6-A0EC-1FC125520E0F}">
      <dgm:prSet/>
      <dgm:spPr/>
      <dgm:t>
        <a:bodyPr/>
        <a:lstStyle/>
        <a:p>
          <a:endParaRPr lang="en-US"/>
        </a:p>
      </dgm:t>
    </dgm:pt>
    <dgm:pt modelId="{85467EF4-85AA-476E-8A58-07E2B58C7C15}" type="pres">
      <dgm:prSet presAssocID="{9237E9A5-F1EA-49E1-A0EB-A9D5468B0C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DE51143-86F1-4CDB-88E9-6664EC088D2B}" type="pres">
      <dgm:prSet presAssocID="{717AAD96-7A4D-4A9D-8F48-36B4D2B19815}" presName="node" presStyleLbl="node1" presStyleIdx="0" presStyleCnt="3" custScaleX="1278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2E88C2-FD69-4465-8EEB-821CF1B16D5A}" type="pres">
      <dgm:prSet presAssocID="{58035D62-9D8E-4380-944A-F46D0FB4ED28}" presName="sibTrans" presStyleLbl="sibTrans2D1" presStyleIdx="0" presStyleCnt="3" custScaleX="265846" custScaleY="114121"/>
      <dgm:spPr/>
      <dgm:t>
        <a:bodyPr/>
        <a:lstStyle/>
        <a:p>
          <a:endParaRPr lang="en-US"/>
        </a:p>
      </dgm:t>
    </dgm:pt>
    <dgm:pt modelId="{A730B558-FCCC-433D-83C0-F5DD6F1291E5}" type="pres">
      <dgm:prSet presAssocID="{58035D62-9D8E-4380-944A-F46D0FB4ED28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65788452-4BE9-49FD-A139-51284C668080}" type="pres">
      <dgm:prSet presAssocID="{CB354A0C-A3D8-4DE8-BD12-976DB95B1AE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F24591-C92F-4D28-BB99-E3D217AE926C}" type="pres">
      <dgm:prSet presAssocID="{121D2DED-F16D-4CE5-AFF8-121E53A6967D}" presName="sibTrans" presStyleLbl="sibTrans2D1" presStyleIdx="1" presStyleCnt="3"/>
      <dgm:spPr/>
      <dgm:t>
        <a:bodyPr/>
        <a:lstStyle/>
        <a:p>
          <a:endParaRPr lang="en-US"/>
        </a:p>
      </dgm:t>
    </dgm:pt>
    <dgm:pt modelId="{B6E7C64C-977C-4D53-B0FF-93AAC91C6349}" type="pres">
      <dgm:prSet presAssocID="{121D2DED-F16D-4CE5-AFF8-121E53A6967D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AAEE297A-253E-409B-8C98-AF40FA47262A}" type="pres">
      <dgm:prSet presAssocID="{94662588-A443-44CE-AE80-AAC1DED9DB16}" presName="node" presStyleLbl="node1" presStyleIdx="2" presStyleCnt="3" custScaleX="1430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033CE0-6666-4782-B805-6F90415335CB}" type="pres">
      <dgm:prSet presAssocID="{3F314AC3-F325-4CD2-91A4-AD2D8E2D691D}" presName="sibTrans" presStyleLbl="sibTrans2D1" presStyleIdx="2" presStyleCnt="3" custScaleX="256492" custScaleY="92813"/>
      <dgm:spPr/>
      <dgm:t>
        <a:bodyPr/>
        <a:lstStyle/>
        <a:p>
          <a:endParaRPr lang="en-US"/>
        </a:p>
      </dgm:t>
    </dgm:pt>
    <dgm:pt modelId="{ADB7F65F-F7A4-426D-A905-9A7B987FA094}" type="pres">
      <dgm:prSet presAssocID="{3F314AC3-F325-4CD2-91A4-AD2D8E2D691D}" presName="connectorText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C6272CE8-AAC9-4C8F-BE5E-6E80677A4A3B}" type="presOf" srcId="{CB354A0C-A3D8-4DE8-BD12-976DB95B1AE0}" destId="{65788452-4BE9-49FD-A139-51284C668080}" srcOrd="0" destOrd="0" presId="urn:microsoft.com/office/officeart/2005/8/layout/cycle7"/>
    <dgm:cxn modelId="{06EF746A-DD15-49F2-BF93-2D94846D0B07}" type="presOf" srcId="{9237E9A5-F1EA-49E1-A0EB-A9D5468B0C04}" destId="{85467EF4-85AA-476E-8A58-07E2B58C7C15}" srcOrd="0" destOrd="0" presId="urn:microsoft.com/office/officeart/2005/8/layout/cycle7"/>
    <dgm:cxn modelId="{878787B0-C90C-46E6-A0EC-1FC125520E0F}" srcId="{9237E9A5-F1EA-49E1-A0EB-A9D5468B0C04}" destId="{94662588-A443-44CE-AE80-AAC1DED9DB16}" srcOrd="2" destOrd="0" parTransId="{650789A4-6ABC-4CE8-AA6E-AD048D7C59D2}" sibTransId="{3F314AC3-F325-4CD2-91A4-AD2D8E2D691D}"/>
    <dgm:cxn modelId="{BCA38A6F-68EC-4522-A9D9-D4B0E720482F}" srcId="{9237E9A5-F1EA-49E1-A0EB-A9D5468B0C04}" destId="{CB354A0C-A3D8-4DE8-BD12-976DB95B1AE0}" srcOrd="1" destOrd="0" parTransId="{42DB07BF-C8EC-43D0-95B6-BC8ED5ACB830}" sibTransId="{121D2DED-F16D-4CE5-AFF8-121E53A6967D}"/>
    <dgm:cxn modelId="{CC257CCD-08F6-4181-AE9A-45108ABD05FD}" type="presOf" srcId="{121D2DED-F16D-4CE5-AFF8-121E53A6967D}" destId="{10F24591-C92F-4D28-BB99-E3D217AE926C}" srcOrd="0" destOrd="0" presId="urn:microsoft.com/office/officeart/2005/8/layout/cycle7"/>
    <dgm:cxn modelId="{72CC103F-6A98-446B-81DF-14C9ED7155D3}" type="presOf" srcId="{121D2DED-F16D-4CE5-AFF8-121E53A6967D}" destId="{B6E7C64C-977C-4D53-B0FF-93AAC91C6349}" srcOrd="1" destOrd="0" presId="urn:microsoft.com/office/officeart/2005/8/layout/cycle7"/>
    <dgm:cxn modelId="{470B7388-4AB6-431C-9569-D54D775D3253}" type="presOf" srcId="{58035D62-9D8E-4380-944A-F46D0FB4ED28}" destId="{4D2E88C2-FD69-4465-8EEB-821CF1B16D5A}" srcOrd="0" destOrd="0" presId="urn:microsoft.com/office/officeart/2005/8/layout/cycle7"/>
    <dgm:cxn modelId="{17CF0D37-EE54-4F66-B4DC-5122384BAF90}" type="presOf" srcId="{717AAD96-7A4D-4A9D-8F48-36B4D2B19815}" destId="{8DE51143-86F1-4CDB-88E9-6664EC088D2B}" srcOrd="0" destOrd="0" presId="urn:microsoft.com/office/officeart/2005/8/layout/cycle7"/>
    <dgm:cxn modelId="{A2B6E8F4-0A2E-4B93-8206-7A64FF412E1B}" type="presOf" srcId="{94662588-A443-44CE-AE80-AAC1DED9DB16}" destId="{AAEE297A-253E-409B-8C98-AF40FA47262A}" srcOrd="0" destOrd="0" presId="urn:microsoft.com/office/officeart/2005/8/layout/cycle7"/>
    <dgm:cxn modelId="{60F87222-8378-4FC8-B3BC-DC7D5BC07D0B}" type="presOf" srcId="{3F314AC3-F325-4CD2-91A4-AD2D8E2D691D}" destId="{CB033CE0-6666-4782-B805-6F90415335CB}" srcOrd="0" destOrd="0" presId="urn:microsoft.com/office/officeart/2005/8/layout/cycle7"/>
    <dgm:cxn modelId="{C0D23BA4-1163-481C-A4EF-06FB18C7E486}" type="presOf" srcId="{3F314AC3-F325-4CD2-91A4-AD2D8E2D691D}" destId="{ADB7F65F-F7A4-426D-A905-9A7B987FA094}" srcOrd="1" destOrd="0" presId="urn:microsoft.com/office/officeart/2005/8/layout/cycle7"/>
    <dgm:cxn modelId="{9512C65D-1C01-43E5-9AE3-C6A1660D6A46}" srcId="{9237E9A5-F1EA-49E1-A0EB-A9D5468B0C04}" destId="{717AAD96-7A4D-4A9D-8F48-36B4D2B19815}" srcOrd="0" destOrd="0" parTransId="{BC892D52-F849-4294-A53E-92FEC9648B29}" sibTransId="{58035D62-9D8E-4380-944A-F46D0FB4ED28}"/>
    <dgm:cxn modelId="{947C195C-0B4D-4172-99F3-3DF3F189DA2C}" type="presOf" srcId="{58035D62-9D8E-4380-944A-F46D0FB4ED28}" destId="{A730B558-FCCC-433D-83C0-F5DD6F1291E5}" srcOrd="1" destOrd="0" presId="urn:microsoft.com/office/officeart/2005/8/layout/cycle7"/>
    <dgm:cxn modelId="{492553D7-CF4A-44A6-8784-E72FA36CEB0B}" type="presParOf" srcId="{85467EF4-85AA-476E-8A58-07E2B58C7C15}" destId="{8DE51143-86F1-4CDB-88E9-6664EC088D2B}" srcOrd="0" destOrd="0" presId="urn:microsoft.com/office/officeart/2005/8/layout/cycle7"/>
    <dgm:cxn modelId="{A15B7578-9E4F-495E-B4D2-FD21EBD64AC3}" type="presParOf" srcId="{85467EF4-85AA-476E-8A58-07E2B58C7C15}" destId="{4D2E88C2-FD69-4465-8EEB-821CF1B16D5A}" srcOrd="1" destOrd="0" presId="urn:microsoft.com/office/officeart/2005/8/layout/cycle7"/>
    <dgm:cxn modelId="{8B500479-09AB-48B7-AA50-89E4C3C45B1E}" type="presParOf" srcId="{4D2E88C2-FD69-4465-8EEB-821CF1B16D5A}" destId="{A730B558-FCCC-433D-83C0-F5DD6F1291E5}" srcOrd="0" destOrd="0" presId="urn:microsoft.com/office/officeart/2005/8/layout/cycle7"/>
    <dgm:cxn modelId="{CD16C67D-7D5C-4632-BEF3-FCD000032CD8}" type="presParOf" srcId="{85467EF4-85AA-476E-8A58-07E2B58C7C15}" destId="{65788452-4BE9-49FD-A139-51284C668080}" srcOrd="2" destOrd="0" presId="urn:microsoft.com/office/officeart/2005/8/layout/cycle7"/>
    <dgm:cxn modelId="{B69A76E9-72ED-4CDE-84E3-81233AB27AFD}" type="presParOf" srcId="{85467EF4-85AA-476E-8A58-07E2B58C7C15}" destId="{10F24591-C92F-4D28-BB99-E3D217AE926C}" srcOrd="3" destOrd="0" presId="urn:microsoft.com/office/officeart/2005/8/layout/cycle7"/>
    <dgm:cxn modelId="{A922ABFB-6A3C-48DB-ACA8-3E3BA6F9E1C8}" type="presParOf" srcId="{10F24591-C92F-4D28-BB99-E3D217AE926C}" destId="{B6E7C64C-977C-4D53-B0FF-93AAC91C6349}" srcOrd="0" destOrd="0" presId="urn:microsoft.com/office/officeart/2005/8/layout/cycle7"/>
    <dgm:cxn modelId="{E3F905C5-FDC8-43EF-8F0A-56319A109205}" type="presParOf" srcId="{85467EF4-85AA-476E-8A58-07E2B58C7C15}" destId="{AAEE297A-253E-409B-8C98-AF40FA47262A}" srcOrd="4" destOrd="0" presId="urn:microsoft.com/office/officeart/2005/8/layout/cycle7"/>
    <dgm:cxn modelId="{BC83322F-D816-4035-9E2C-A19536935895}" type="presParOf" srcId="{85467EF4-85AA-476E-8A58-07E2B58C7C15}" destId="{CB033CE0-6666-4782-B805-6F90415335CB}" srcOrd="5" destOrd="0" presId="urn:microsoft.com/office/officeart/2005/8/layout/cycle7"/>
    <dgm:cxn modelId="{48D68C6A-6BA7-4E85-85B5-907DDB7BFDB7}" type="presParOf" srcId="{CB033CE0-6666-4782-B805-6F90415335CB}" destId="{ADB7F65F-F7A4-426D-A905-9A7B987FA094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6B4834-D243-43D3-B7AA-F1B2F51971C8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E0A048-20B7-4108-B671-E43D052E5E5A}">
      <dgm:prSet phldrT="[Text]" custT="1"/>
      <dgm:spPr/>
      <dgm:t>
        <a:bodyPr/>
        <a:lstStyle/>
        <a:p>
          <a:r>
            <a:rPr lang="en-US" sz="1100" dirty="0" smtClean="0"/>
            <a:t>Memory Management </a:t>
          </a:r>
          <a:endParaRPr lang="en-US" sz="1100" dirty="0"/>
        </a:p>
      </dgm:t>
    </dgm:pt>
    <dgm:pt modelId="{A1F58AD5-0A76-4C18-BF90-D78F3762F3D3}" type="parTrans" cxnId="{7BFBD10D-4F8F-4908-94AC-3E845CD71AA2}">
      <dgm:prSet/>
      <dgm:spPr/>
      <dgm:t>
        <a:bodyPr/>
        <a:lstStyle/>
        <a:p>
          <a:endParaRPr lang="en-US"/>
        </a:p>
      </dgm:t>
    </dgm:pt>
    <dgm:pt modelId="{6FC4F981-0731-47C5-A123-4E10423FA50B}" type="sibTrans" cxnId="{7BFBD10D-4F8F-4908-94AC-3E845CD71AA2}">
      <dgm:prSet/>
      <dgm:spPr/>
      <dgm:t>
        <a:bodyPr/>
        <a:lstStyle/>
        <a:p>
          <a:endParaRPr lang="en-US"/>
        </a:p>
      </dgm:t>
    </dgm:pt>
    <dgm:pt modelId="{8C1DBFB2-322F-426D-9075-748120BD624D}">
      <dgm:prSet phldrT="[Text]"/>
      <dgm:spPr/>
      <dgm:t>
        <a:bodyPr/>
        <a:lstStyle/>
        <a:p>
          <a:r>
            <a:rPr lang="en-US" dirty="0" smtClean="0"/>
            <a:t>Buddy System</a:t>
          </a:r>
          <a:endParaRPr lang="en-US" dirty="0"/>
        </a:p>
      </dgm:t>
    </dgm:pt>
    <dgm:pt modelId="{01447DB6-3E9D-4E80-A19F-8668A9E24D21}" type="parTrans" cxnId="{986810C4-0072-437A-A66A-483571330730}">
      <dgm:prSet/>
      <dgm:spPr/>
      <dgm:t>
        <a:bodyPr/>
        <a:lstStyle/>
        <a:p>
          <a:endParaRPr lang="en-US"/>
        </a:p>
      </dgm:t>
    </dgm:pt>
    <dgm:pt modelId="{1AEBE758-6995-4D0B-B3C9-4A627C018CA0}" type="sibTrans" cxnId="{986810C4-0072-437A-A66A-483571330730}">
      <dgm:prSet/>
      <dgm:spPr/>
      <dgm:t>
        <a:bodyPr/>
        <a:lstStyle/>
        <a:p>
          <a:endParaRPr lang="en-US"/>
        </a:p>
      </dgm:t>
    </dgm:pt>
    <dgm:pt modelId="{BAF5DCD5-2AE3-4740-9D4E-E2F6CB383128}">
      <dgm:prSet phldrT="[Text]"/>
      <dgm:spPr/>
      <dgm:t>
        <a:bodyPr/>
        <a:lstStyle/>
        <a:p>
          <a:r>
            <a:rPr lang="en-US" dirty="0" smtClean="0"/>
            <a:t>LRU</a:t>
          </a:r>
          <a:endParaRPr lang="en-US" dirty="0"/>
        </a:p>
      </dgm:t>
    </dgm:pt>
    <dgm:pt modelId="{E286FA02-C4DA-4998-83FC-E2E552B77CDA}" type="parTrans" cxnId="{A2AE62E0-0039-4F17-A5FE-7E1E0A23CE8B}">
      <dgm:prSet/>
      <dgm:spPr/>
      <dgm:t>
        <a:bodyPr/>
        <a:lstStyle/>
        <a:p>
          <a:endParaRPr lang="en-US"/>
        </a:p>
      </dgm:t>
    </dgm:pt>
    <dgm:pt modelId="{D2E04A0C-5016-4873-90F5-42771CA4C2B4}" type="sibTrans" cxnId="{A2AE62E0-0039-4F17-A5FE-7E1E0A23CE8B}">
      <dgm:prSet/>
      <dgm:spPr/>
      <dgm:t>
        <a:bodyPr/>
        <a:lstStyle/>
        <a:p>
          <a:endParaRPr lang="en-US"/>
        </a:p>
      </dgm:t>
    </dgm:pt>
    <dgm:pt modelId="{B4A0071D-B500-44F1-AAC8-E2B504CD7AD8}" type="pres">
      <dgm:prSet presAssocID="{116B4834-D243-43D3-B7AA-F1B2F51971C8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A9F5EE1-100B-4010-8E81-F884437A4C53}" type="pres">
      <dgm:prSet presAssocID="{7EE0A048-20B7-4108-B671-E43D052E5E5A}" presName="centerShape" presStyleLbl="node0" presStyleIdx="0" presStyleCnt="1"/>
      <dgm:spPr/>
      <dgm:t>
        <a:bodyPr/>
        <a:lstStyle/>
        <a:p>
          <a:endParaRPr lang="en-US"/>
        </a:p>
      </dgm:t>
    </dgm:pt>
    <dgm:pt modelId="{34B55A89-74DA-4109-A603-93E27CD2EF30}" type="pres">
      <dgm:prSet presAssocID="{01447DB6-3E9D-4E80-A19F-8668A9E24D21}" presName="parTrans" presStyleLbl="bgSibTrans2D1" presStyleIdx="0" presStyleCnt="2"/>
      <dgm:spPr/>
      <dgm:t>
        <a:bodyPr/>
        <a:lstStyle/>
        <a:p>
          <a:endParaRPr lang="en-US"/>
        </a:p>
      </dgm:t>
    </dgm:pt>
    <dgm:pt modelId="{ADF88E63-24BE-4528-8F35-301BBF075C44}" type="pres">
      <dgm:prSet presAssocID="{8C1DBFB2-322F-426D-9075-748120BD624D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657F35-32BD-4DA9-A6D4-4EACECE3F9AC}" type="pres">
      <dgm:prSet presAssocID="{E286FA02-C4DA-4998-83FC-E2E552B77CDA}" presName="parTrans" presStyleLbl="bgSibTrans2D1" presStyleIdx="1" presStyleCnt="2"/>
      <dgm:spPr/>
      <dgm:t>
        <a:bodyPr/>
        <a:lstStyle/>
        <a:p>
          <a:endParaRPr lang="en-US"/>
        </a:p>
      </dgm:t>
    </dgm:pt>
    <dgm:pt modelId="{7F6307FB-E60E-40B4-B22B-D715E3BD6A5B}" type="pres">
      <dgm:prSet presAssocID="{BAF5DCD5-2AE3-4740-9D4E-E2F6CB383128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BFBD10D-4F8F-4908-94AC-3E845CD71AA2}" srcId="{116B4834-D243-43D3-B7AA-F1B2F51971C8}" destId="{7EE0A048-20B7-4108-B671-E43D052E5E5A}" srcOrd="0" destOrd="0" parTransId="{A1F58AD5-0A76-4C18-BF90-D78F3762F3D3}" sibTransId="{6FC4F981-0731-47C5-A123-4E10423FA50B}"/>
    <dgm:cxn modelId="{986810C4-0072-437A-A66A-483571330730}" srcId="{7EE0A048-20B7-4108-B671-E43D052E5E5A}" destId="{8C1DBFB2-322F-426D-9075-748120BD624D}" srcOrd="0" destOrd="0" parTransId="{01447DB6-3E9D-4E80-A19F-8668A9E24D21}" sibTransId="{1AEBE758-6995-4D0B-B3C9-4A627C018CA0}"/>
    <dgm:cxn modelId="{0239968E-31EA-4B9F-A945-1D74396FFC67}" type="presOf" srcId="{7EE0A048-20B7-4108-B671-E43D052E5E5A}" destId="{6A9F5EE1-100B-4010-8E81-F884437A4C53}" srcOrd="0" destOrd="0" presId="urn:microsoft.com/office/officeart/2005/8/layout/radial4"/>
    <dgm:cxn modelId="{B05E392B-A420-40C6-B888-058081DF19C3}" type="presOf" srcId="{8C1DBFB2-322F-426D-9075-748120BD624D}" destId="{ADF88E63-24BE-4528-8F35-301BBF075C44}" srcOrd="0" destOrd="0" presId="urn:microsoft.com/office/officeart/2005/8/layout/radial4"/>
    <dgm:cxn modelId="{12AFEB91-4B01-48A5-A071-E8705AF38B37}" type="presOf" srcId="{E286FA02-C4DA-4998-83FC-E2E552B77CDA}" destId="{11657F35-32BD-4DA9-A6D4-4EACECE3F9AC}" srcOrd="0" destOrd="0" presId="urn:microsoft.com/office/officeart/2005/8/layout/radial4"/>
    <dgm:cxn modelId="{E5A3B6E7-7569-4C63-85A8-66D63FB441DF}" type="presOf" srcId="{116B4834-D243-43D3-B7AA-F1B2F51971C8}" destId="{B4A0071D-B500-44F1-AAC8-E2B504CD7AD8}" srcOrd="0" destOrd="0" presId="urn:microsoft.com/office/officeart/2005/8/layout/radial4"/>
    <dgm:cxn modelId="{269CE77B-072F-4731-81E4-461D85F8AF9D}" type="presOf" srcId="{BAF5DCD5-2AE3-4740-9D4E-E2F6CB383128}" destId="{7F6307FB-E60E-40B4-B22B-D715E3BD6A5B}" srcOrd="0" destOrd="0" presId="urn:microsoft.com/office/officeart/2005/8/layout/radial4"/>
    <dgm:cxn modelId="{A2AE62E0-0039-4F17-A5FE-7E1E0A23CE8B}" srcId="{7EE0A048-20B7-4108-B671-E43D052E5E5A}" destId="{BAF5DCD5-2AE3-4740-9D4E-E2F6CB383128}" srcOrd="1" destOrd="0" parTransId="{E286FA02-C4DA-4998-83FC-E2E552B77CDA}" sibTransId="{D2E04A0C-5016-4873-90F5-42771CA4C2B4}"/>
    <dgm:cxn modelId="{A956E1C6-68BE-4DCD-94C1-C431ED8BFCCD}" type="presOf" srcId="{01447DB6-3E9D-4E80-A19F-8668A9E24D21}" destId="{34B55A89-74DA-4109-A603-93E27CD2EF30}" srcOrd="0" destOrd="0" presId="urn:microsoft.com/office/officeart/2005/8/layout/radial4"/>
    <dgm:cxn modelId="{FBF25DB8-2657-48B3-8B24-5836D82BB31D}" type="presParOf" srcId="{B4A0071D-B500-44F1-AAC8-E2B504CD7AD8}" destId="{6A9F5EE1-100B-4010-8E81-F884437A4C53}" srcOrd="0" destOrd="0" presId="urn:microsoft.com/office/officeart/2005/8/layout/radial4"/>
    <dgm:cxn modelId="{B87A3F7A-5E21-4511-9B29-838750789982}" type="presParOf" srcId="{B4A0071D-B500-44F1-AAC8-E2B504CD7AD8}" destId="{34B55A89-74DA-4109-A603-93E27CD2EF30}" srcOrd="1" destOrd="0" presId="urn:microsoft.com/office/officeart/2005/8/layout/radial4"/>
    <dgm:cxn modelId="{BC62DFDD-6B38-4904-814D-94CCAB76F28E}" type="presParOf" srcId="{B4A0071D-B500-44F1-AAC8-E2B504CD7AD8}" destId="{ADF88E63-24BE-4528-8F35-301BBF075C44}" srcOrd="2" destOrd="0" presId="urn:microsoft.com/office/officeart/2005/8/layout/radial4"/>
    <dgm:cxn modelId="{69F3A0A6-CDB4-4DE8-A37C-77FD8741A476}" type="presParOf" srcId="{B4A0071D-B500-44F1-AAC8-E2B504CD7AD8}" destId="{11657F35-32BD-4DA9-A6D4-4EACECE3F9AC}" srcOrd="3" destOrd="0" presId="urn:microsoft.com/office/officeart/2005/8/layout/radial4"/>
    <dgm:cxn modelId="{5505C0C3-6931-4521-AD57-91112396CEA1}" type="presParOf" srcId="{B4A0071D-B500-44F1-AAC8-E2B504CD7AD8}" destId="{7F6307FB-E60E-40B4-B22B-D715E3BD6A5B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F41BDB7-DDD5-46F2-AD2B-48CA171E7A7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2E625B-8056-4952-B1A8-959E50D6104B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bg2">
                  <a:lumMod val="25000"/>
                </a:schemeClr>
              </a:solidFill>
            </a:rPr>
            <a:t>PRESENTATION LAYER</a:t>
          </a:r>
          <a:endParaRPr lang="en-US" dirty="0">
            <a:solidFill>
              <a:schemeClr val="bg2">
                <a:lumMod val="25000"/>
              </a:schemeClr>
            </a:solidFill>
          </a:endParaRPr>
        </a:p>
      </dgm:t>
    </dgm:pt>
    <dgm:pt modelId="{869394DB-5986-4D0B-8ADF-1F9F1155B53B}" type="parTrans" cxnId="{0F7DA718-71B0-41D2-A8DB-2051D72AF9C8}">
      <dgm:prSet/>
      <dgm:spPr/>
      <dgm:t>
        <a:bodyPr/>
        <a:lstStyle/>
        <a:p>
          <a:endParaRPr lang="en-US"/>
        </a:p>
      </dgm:t>
    </dgm:pt>
    <dgm:pt modelId="{85AF09DD-28EF-4A64-86D1-DA87CD35DBFF}" type="sibTrans" cxnId="{0F7DA718-71B0-41D2-A8DB-2051D72AF9C8}">
      <dgm:prSet/>
      <dgm:spPr/>
      <dgm:t>
        <a:bodyPr/>
        <a:lstStyle/>
        <a:p>
          <a:endParaRPr lang="en-US"/>
        </a:p>
      </dgm:t>
    </dgm:pt>
    <dgm:pt modelId="{35F20EE8-B175-46A2-BFC0-CA2DCB507688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bg2">
                  <a:lumMod val="25000"/>
                </a:schemeClr>
              </a:solidFill>
            </a:rPr>
            <a:t>BUSINESS LOGIC LAYER</a:t>
          </a:r>
          <a:endParaRPr lang="en-US" dirty="0">
            <a:solidFill>
              <a:schemeClr val="bg2">
                <a:lumMod val="25000"/>
              </a:schemeClr>
            </a:solidFill>
          </a:endParaRPr>
        </a:p>
      </dgm:t>
    </dgm:pt>
    <dgm:pt modelId="{346F7BE8-E35F-46F6-9F96-B6B65AEE6D30}" type="parTrans" cxnId="{B6DAFE77-CC4F-4E92-B478-E13C082E4F65}">
      <dgm:prSet/>
      <dgm:spPr/>
      <dgm:t>
        <a:bodyPr/>
        <a:lstStyle/>
        <a:p>
          <a:endParaRPr lang="en-US"/>
        </a:p>
      </dgm:t>
    </dgm:pt>
    <dgm:pt modelId="{1C6E5E62-27F0-448C-B96B-1ABBB9EEEDA9}" type="sibTrans" cxnId="{B6DAFE77-CC4F-4E92-B478-E13C082E4F65}">
      <dgm:prSet/>
      <dgm:spPr/>
      <dgm:t>
        <a:bodyPr/>
        <a:lstStyle/>
        <a:p>
          <a:endParaRPr lang="en-US"/>
        </a:p>
      </dgm:t>
    </dgm:pt>
    <dgm:pt modelId="{053765BC-405D-4979-B88A-18DB4AE80B80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bg2">
                  <a:lumMod val="25000"/>
                </a:schemeClr>
              </a:solidFill>
            </a:rPr>
            <a:t>DATA ACCESS LAYER</a:t>
          </a:r>
          <a:endParaRPr lang="en-US" dirty="0">
            <a:solidFill>
              <a:schemeClr val="bg2">
                <a:lumMod val="25000"/>
              </a:schemeClr>
            </a:solidFill>
          </a:endParaRPr>
        </a:p>
      </dgm:t>
    </dgm:pt>
    <dgm:pt modelId="{208A7F44-3194-4B07-B213-066715517BD4}" type="parTrans" cxnId="{C0320783-7DD6-426D-9498-168BD3F9F09C}">
      <dgm:prSet/>
      <dgm:spPr/>
      <dgm:t>
        <a:bodyPr/>
        <a:lstStyle/>
        <a:p>
          <a:endParaRPr lang="en-US"/>
        </a:p>
      </dgm:t>
    </dgm:pt>
    <dgm:pt modelId="{7E182C90-7099-41E3-A2D8-B321940382A7}" type="sibTrans" cxnId="{C0320783-7DD6-426D-9498-168BD3F9F09C}">
      <dgm:prSet/>
      <dgm:spPr/>
      <dgm:t>
        <a:bodyPr/>
        <a:lstStyle/>
        <a:p>
          <a:endParaRPr lang="en-US"/>
        </a:p>
      </dgm:t>
    </dgm:pt>
    <dgm:pt modelId="{45E6618D-16D5-419B-AB8B-89C0F3442A2B}" type="pres">
      <dgm:prSet presAssocID="{EF41BDB7-DDD5-46F2-AD2B-48CA171E7A7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1EFE397B-9D03-4B34-8813-7FF29FE9CECF}" type="pres">
      <dgm:prSet presAssocID="{EF41BDB7-DDD5-46F2-AD2B-48CA171E7A7C}" presName="Name1" presStyleCnt="0"/>
      <dgm:spPr/>
    </dgm:pt>
    <dgm:pt modelId="{88ADA31A-CBC6-4D57-A0D4-76FBD4E311F5}" type="pres">
      <dgm:prSet presAssocID="{EF41BDB7-DDD5-46F2-AD2B-48CA171E7A7C}" presName="cycle" presStyleCnt="0"/>
      <dgm:spPr/>
    </dgm:pt>
    <dgm:pt modelId="{25A0D326-7C81-413D-B592-8F0C87A23782}" type="pres">
      <dgm:prSet presAssocID="{EF41BDB7-DDD5-46F2-AD2B-48CA171E7A7C}" presName="srcNode" presStyleLbl="node1" presStyleIdx="0" presStyleCnt="3"/>
      <dgm:spPr/>
    </dgm:pt>
    <dgm:pt modelId="{D104D0C0-65BE-4ECE-931E-77C13A99999C}" type="pres">
      <dgm:prSet presAssocID="{EF41BDB7-DDD5-46F2-AD2B-48CA171E7A7C}" presName="conn" presStyleLbl="parChTrans1D2" presStyleIdx="0" presStyleCnt="1"/>
      <dgm:spPr/>
      <dgm:t>
        <a:bodyPr/>
        <a:lstStyle/>
        <a:p>
          <a:endParaRPr lang="en-US"/>
        </a:p>
      </dgm:t>
    </dgm:pt>
    <dgm:pt modelId="{22F7BD8A-7541-46CF-920D-66A136EE55E7}" type="pres">
      <dgm:prSet presAssocID="{EF41BDB7-DDD5-46F2-AD2B-48CA171E7A7C}" presName="extraNode" presStyleLbl="node1" presStyleIdx="0" presStyleCnt="3"/>
      <dgm:spPr/>
    </dgm:pt>
    <dgm:pt modelId="{9A51BBDC-C5DD-4770-8AE1-B678AE18917C}" type="pres">
      <dgm:prSet presAssocID="{EF41BDB7-DDD5-46F2-AD2B-48CA171E7A7C}" presName="dstNode" presStyleLbl="node1" presStyleIdx="0" presStyleCnt="3"/>
      <dgm:spPr/>
    </dgm:pt>
    <dgm:pt modelId="{8DB0A41B-13B6-4D41-BA9A-B866E3467B52}" type="pres">
      <dgm:prSet presAssocID="{1C2E625B-8056-4952-B1A8-959E50D6104B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EF8486-D392-432F-9C27-2481C17B75B5}" type="pres">
      <dgm:prSet presAssocID="{1C2E625B-8056-4952-B1A8-959E50D6104B}" presName="accent_1" presStyleCnt="0"/>
      <dgm:spPr/>
    </dgm:pt>
    <dgm:pt modelId="{2809824C-C96F-4220-97AC-0B8950352ED2}" type="pres">
      <dgm:prSet presAssocID="{1C2E625B-8056-4952-B1A8-959E50D6104B}" presName="accentRepeatNode" presStyleLbl="solidFgAcc1" presStyleIdx="0" presStyleCnt="3"/>
      <dgm:spPr>
        <a:solidFill>
          <a:schemeClr val="bg1">
            <a:lumMod val="85000"/>
          </a:schemeClr>
        </a:solidFill>
      </dgm:spPr>
    </dgm:pt>
    <dgm:pt modelId="{745693F0-6E54-42C8-9E78-3CBC2BAE04A9}" type="pres">
      <dgm:prSet presAssocID="{35F20EE8-B175-46A2-BFC0-CA2DCB507688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C175E4-2CAE-4358-BDC8-48AF5B346FEC}" type="pres">
      <dgm:prSet presAssocID="{35F20EE8-B175-46A2-BFC0-CA2DCB507688}" presName="accent_2" presStyleCnt="0"/>
      <dgm:spPr/>
    </dgm:pt>
    <dgm:pt modelId="{690650B8-33BF-4D03-BD7A-B62C3563ECC4}" type="pres">
      <dgm:prSet presAssocID="{35F20EE8-B175-46A2-BFC0-CA2DCB507688}" presName="accentRepeatNode" presStyleLbl="solidFgAcc1" presStyleIdx="1" presStyleCnt="3" custLinFactNeighborX="3676" custLinFactNeighborY="-4615"/>
      <dgm:spPr>
        <a:solidFill>
          <a:schemeClr val="bg1">
            <a:lumMod val="85000"/>
          </a:schemeClr>
        </a:solidFill>
      </dgm:spPr>
    </dgm:pt>
    <dgm:pt modelId="{ADD0751A-AC2C-4901-961C-CF485729D4DA}" type="pres">
      <dgm:prSet presAssocID="{053765BC-405D-4979-B88A-18DB4AE80B80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0AE2F2-B615-49B6-A723-3F73F10A962E}" type="pres">
      <dgm:prSet presAssocID="{053765BC-405D-4979-B88A-18DB4AE80B80}" presName="accent_3" presStyleCnt="0"/>
      <dgm:spPr/>
    </dgm:pt>
    <dgm:pt modelId="{2CD20459-9E8D-4304-80AF-1C42F5DF85D8}" type="pres">
      <dgm:prSet presAssocID="{053765BC-405D-4979-B88A-18DB4AE80B80}" presName="accentRepeatNode" presStyleLbl="solidFgAcc1" presStyleIdx="2" presStyleCnt="3" custLinFactNeighborX="11239" custLinFactNeighborY="-3333"/>
      <dgm:spPr>
        <a:solidFill>
          <a:schemeClr val="bg1">
            <a:lumMod val="85000"/>
          </a:schemeClr>
        </a:solidFill>
      </dgm:spPr>
    </dgm:pt>
  </dgm:ptLst>
  <dgm:cxnLst>
    <dgm:cxn modelId="{C9F6A461-7D07-4042-968F-491350117D56}" type="presOf" srcId="{1C2E625B-8056-4952-B1A8-959E50D6104B}" destId="{8DB0A41B-13B6-4D41-BA9A-B866E3467B52}" srcOrd="0" destOrd="0" presId="urn:microsoft.com/office/officeart/2008/layout/VerticalCurvedList"/>
    <dgm:cxn modelId="{5E37CB29-3DC2-4707-A7BA-D783F26BA840}" type="presOf" srcId="{85AF09DD-28EF-4A64-86D1-DA87CD35DBFF}" destId="{D104D0C0-65BE-4ECE-931E-77C13A99999C}" srcOrd="0" destOrd="0" presId="urn:microsoft.com/office/officeart/2008/layout/VerticalCurvedList"/>
    <dgm:cxn modelId="{4F3F0AF4-CE52-4378-91B1-DE8AE4AF296E}" type="presOf" srcId="{EF41BDB7-DDD5-46F2-AD2B-48CA171E7A7C}" destId="{45E6618D-16D5-419B-AB8B-89C0F3442A2B}" srcOrd="0" destOrd="0" presId="urn:microsoft.com/office/officeart/2008/layout/VerticalCurvedList"/>
    <dgm:cxn modelId="{B6DAFE77-CC4F-4E92-B478-E13C082E4F65}" srcId="{EF41BDB7-DDD5-46F2-AD2B-48CA171E7A7C}" destId="{35F20EE8-B175-46A2-BFC0-CA2DCB507688}" srcOrd="1" destOrd="0" parTransId="{346F7BE8-E35F-46F6-9F96-B6B65AEE6D30}" sibTransId="{1C6E5E62-27F0-448C-B96B-1ABBB9EEEDA9}"/>
    <dgm:cxn modelId="{71E414E6-375D-4CC1-88CF-9C411216DDE3}" type="presOf" srcId="{053765BC-405D-4979-B88A-18DB4AE80B80}" destId="{ADD0751A-AC2C-4901-961C-CF485729D4DA}" srcOrd="0" destOrd="0" presId="urn:microsoft.com/office/officeart/2008/layout/VerticalCurvedList"/>
    <dgm:cxn modelId="{0F7DA718-71B0-41D2-A8DB-2051D72AF9C8}" srcId="{EF41BDB7-DDD5-46F2-AD2B-48CA171E7A7C}" destId="{1C2E625B-8056-4952-B1A8-959E50D6104B}" srcOrd="0" destOrd="0" parTransId="{869394DB-5986-4D0B-8ADF-1F9F1155B53B}" sibTransId="{85AF09DD-28EF-4A64-86D1-DA87CD35DBFF}"/>
    <dgm:cxn modelId="{C0320783-7DD6-426D-9498-168BD3F9F09C}" srcId="{EF41BDB7-DDD5-46F2-AD2B-48CA171E7A7C}" destId="{053765BC-405D-4979-B88A-18DB4AE80B80}" srcOrd="2" destOrd="0" parTransId="{208A7F44-3194-4B07-B213-066715517BD4}" sibTransId="{7E182C90-7099-41E3-A2D8-B321940382A7}"/>
    <dgm:cxn modelId="{04DAA0CB-755D-4BA8-8BE4-E885D3E0DF41}" type="presOf" srcId="{35F20EE8-B175-46A2-BFC0-CA2DCB507688}" destId="{745693F0-6E54-42C8-9E78-3CBC2BAE04A9}" srcOrd="0" destOrd="0" presId="urn:microsoft.com/office/officeart/2008/layout/VerticalCurvedList"/>
    <dgm:cxn modelId="{F6A78155-46FD-4417-9412-8849E471BE42}" type="presParOf" srcId="{45E6618D-16D5-419B-AB8B-89C0F3442A2B}" destId="{1EFE397B-9D03-4B34-8813-7FF29FE9CECF}" srcOrd="0" destOrd="0" presId="urn:microsoft.com/office/officeart/2008/layout/VerticalCurvedList"/>
    <dgm:cxn modelId="{79B32D9C-D18D-4B8D-AED5-52C13B2FCCED}" type="presParOf" srcId="{1EFE397B-9D03-4B34-8813-7FF29FE9CECF}" destId="{88ADA31A-CBC6-4D57-A0D4-76FBD4E311F5}" srcOrd="0" destOrd="0" presId="urn:microsoft.com/office/officeart/2008/layout/VerticalCurvedList"/>
    <dgm:cxn modelId="{F292A2BA-1F02-4C09-ACC3-F32E72D49BC9}" type="presParOf" srcId="{88ADA31A-CBC6-4D57-A0D4-76FBD4E311F5}" destId="{25A0D326-7C81-413D-B592-8F0C87A23782}" srcOrd="0" destOrd="0" presId="urn:microsoft.com/office/officeart/2008/layout/VerticalCurvedList"/>
    <dgm:cxn modelId="{03273168-5661-498D-AF7D-318CD0541B5A}" type="presParOf" srcId="{88ADA31A-CBC6-4D57-A0D4-76FBD4E311F5}" destId="{D104D0C0-65BE-4ECE-931E-77C13A99999C}" srcOrd="1" destOrd="0" presId="urn:microsoft.com/office/officeart/2008/layout/VerticalCurvedList"/>
    <dgm:cxn modelId="{F46CAE1C-FD92-4425-AEB7-0BA52EEAC717}" type="presParOf" srcId="{88ADA31A-CBC6-4D57-A0D4-76FBD4E311F5}" destId="{22F7BD8A-7541-46CF-920D-66A136EE55E7}" srcOrd="2" destOrd="0" presId="urn:microsoft.com/office/officeart/2008/layout/VerticalCurvedList"/>
    <dgm:cxn modelId="{E771809E-DEDD-403B-B7A5-47212A7B7674}" type="presParOf" srcId="{88ADA31A-CBC6-4D57-A0D4-76FBD4E311F5}" destId="{9A51BBDC-C5DD-4770-8AE1-B678AE18917C}" srcOrd="3" destOrd="0" presId="urn:microsoft.com/office/officeart/2008/layout/VerticalCurvedList"/>
    <dgm:cxn modelId="{AB7CAE36-3227-4937-A7E5-93AFBF14B051}" type="presParOf" srcId="{1EFE397B-9D03-4B34-8813-7FF29FE9CECF}" destId="{8DB0A41B-13B6-4D41-BA9A-B866E3467B52}" srcOrd="1" destOrd="0" presId="urn:microsoft.com/office/officeart/2008/layout/VerticalCurvedList"/>
    <dgm:cxn modelId="{A3B23D8F-AAA2-42AB-96C4-28E513062800}" type="presParOf" srcId="{1EFE397B-9D03-4B34-8813-7FF29FE9CECF}" destId="{2DEF8486-D392-432F-9C27-2481C17B75B5}" srcOrd="2" destOrd="0" presId="urn:microsoft.com/office/officeart/2008/layout/VerticalCurvedList"/>
    <dgm:cxn modelId="{6EE999AB-676C-4E3C-AA07-29276E1AF7E9}" type="presParOf" srcId="{2DEF8486-D392-432F-9C27-2481C17B75B5}" destId="{2809824C-C96F-4220-97AC-0B8950352ED2}" srcOrd="0" destOrd="0" presId="urn:microsoft.com/office/officeart/2008/layout/VerticalCurvedList"/>
    <dgm:cxn modelId="{92E12B3A-4DFA-4A15-937D-AAE2C9836222}" type="presParOf" srcId="{1EFE397B-9D03-4B34-8813-7FF29FE9CECF}" destId="{745693F0-6E54-42C8-9E78-3CBC2BAE04A9}" srcOrd="3" destOrd="0" presId="urn:microsoft.com/office/officeart/2008/layout/VerticalCurvedList"/>
    <dgm:cxn modelId="{39F079B4-6B07-4631-A12D-D0DE274B9480}" type="presParOf" srcId="{1EFE397B-9D03-4B34-8813-7FF29FE9CECF}" destId="{FFC175E4-2CAE-4358-BDC8-48AF5B346FEC}" srcOrd="4" destOrd="0" presId="urn:microsoft.com/office/officeart/2008/layout/VerticalCurvedList"/>
    <dgm:cxn modelId="{78E344FD-0101-4FB6-BB06-429908597828}" type="presParOf" srcId="{FFC175E4-2CAE-4358-BDC8-48AF5B346FEC}" destId="{690650B8-33BF-4D03-BD7A-B62C3563ECC4}" srcOrd="0" destOrd="0" presId="urn:microsoft.com/office/officeart/2008/layout/VerticalCurvedList"/>
    <dgm:cxn modelId="{D3E22EFD-5061-4500-B8CC-E99935818DB7}" type="presParOf" srcId="{1EFE397B-9D03-4B34-8813-7FF29FE9CECF}" destId="{ADD0751A-AC2C-4901-961C-CF485729D4DA}" srcOrd="5" destOrd="0" presId="urn:microsoft.com/office/officeart/2008/layout/VerticalCurvedList"/>
    <dgm:cxn modelId="{D46A8636-573E-407A-B08F-A1852867A794}" type="presParOf" srcId="{1EFE397B-9D03-4B34-8813-7FF29FE9CECF}" destId="{590AE2F2-B615-49B6-A723-3F73F10A962E}" srcOrd="6" destOrd="0" presId="urn:microsoft.com/office/officeart/2008/layout/VerticalCurvedList"/>
    <dgm:cxn modelId="{646E44EE-3E79-4624-A574-B36EB5A98B25}" type="presParOf" srcId="{590AE2F2-B615-49B6-A723-3F73F10A962E}" destId="{2CD20459-9E8D-4304-80AF-1C42F5DF85D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785FAB-08E8-4433-97CB-3DACD2EB519D}">
      <dsp:nvSpPr>
        <dsp:cNvPr id="0" name=""/>
        <dsp:cNvSpPr/>
      </dsp:nvSpPr>
      <dsp:spPr>
        <a:xfrm>
          <a:off x="2350836" y="1591799"/>
          <a:ext cx="1105283" cy="12301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Linux</a:t>
          </a:r>
          <a:endParaRPr lang="en-US" sz="2000" kern="1200" dirty="0"/>
        </a:p>
      </dsp:txBody>
      <dsp:txXfrm>
        <a:off x="2512701" y="1771944"/>
        <a:ext cx="781553" cy="869820"/>
      </dsp:txXfrm>
    </dsp:sp>
    <dsp:sp modelId="{60413264-A758-4ED8-9205-058B092C5516}">
      <dsp:nvSpPr>
        <dsp:cNvPr id="0" name=""/>
        <dsp:cNvSpPr/>
      </dsp:nvSpPr>
      <dsp:spPr>
        <a:xfrm rot="16200000">
          <a:off x="2842867" y="1308695"/>
          <a:ext cx="121221" cy="3443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/>
        </a:p>
      </dsp:txBody>
      <dsp:txXfrm>
        <a:off x="2861050" y="1395748"/>
        <a:ext cx="84855" cy="206610"/>
      </dsp:txXfrm>
    </dsp:sp>
    <dsp:sp modelId="{A8B3F084-C609-41DF-B7A5-B3D696D8E9F8}">
      <dsp:nvSpPr>
        <dsp:cNvPr id="0" name=""/>
        <dsp:cNvSpPr/>
      </dsp:nvSpPr>
      <dsp:spPr>
        <a:xfrm>
          <a:off x="2100268" y="-42552"/>
          <a:ext cx="1606419" cy="140563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OS Services</a:t>
          </a:r>
          <a:endParaRPr lang="en-US" sz="1500" kern="1200" dirty="0"/>
        </a:p>
      </dsp:txBody>
      <dsp:txXfrm>
        <a:off x="2335523" y="163298"/>
        <a:ext cx="1135909" cy="993932"/>
      </dsp:txXfrm>
    </dsp:sp>
    <dsp:sp modelId="{5FD6C9F3-8D91-4C6C-A11D-3D346290ACE1}">
      <dsp:nvSpPr>
        <dsp:cNvPr id="0" name=""/>
        <dsp:cNvSpPr/>
      </dsp:nvSpPr>
      <dsp:spPr>
        <a:xfrm rot="32373">
          <a:off x="3562829" y="2042100"/>
          <a:ext cx="257147" cy="3443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1689772"/>
            <a:satOff val="-4338"/>
            <a:lumOff val="-1084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/>
        </a:p>
      </dsp:txBody>
      <dsp:txXfrm>
        <a:off x="3562831" y="2110607"/>
        <a:ext cx="180003" cy="206610"/>
      </dsp:txXfrm>
    </dsp:sp>
    <dsp:sp modelId="{1C81B57A-A34B-4DC2-BF49-77828593C166}">
      <dsp:nvSpPr>
        <dsp:cNvPr id="0" name=""/>
        <dsp:cNvSpPr/>
      </dsp:nvSpPr>
      <dsp:spPr>
        <a:xfrm>
          <a:off x="3941214" y="1455886"/>
          <a:ext cx="1715611" cy="1537637"/>
        </a:xfrm>
        <a:prstGeom prst="ellipse">
          <a:avLst/>
        </a:prstGeom>
        <a:solidFill>
          <a:schemeClr val="accent2">
            <a:hueOff val="1689772"/>
            <a:satOff val="-4338"/>
            <a:lumOff val="-108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USER Application</a:t>
          </a:r>
          <a:endParaRPr lang="en-US" sz="1500" kern="1200" dirty="0"/>
        </a:p>
      </dsp:txBody>
      <dsp:txXfrm>
        <a:off x="4192459" y="1681068"/>
        <a:ext cx="1213121" cy="1087273"/>
      </dsp:txXfrm>
    </dsp:sp>
    <dsp:sp modelId="{97BE43BE-98E9-4AE5-A36E-C4F98A061C56}">
      <dsp:nvSpPr>
        <dsp:cNvPr id="0" name=""/>
        <dsp:cNvSpPr/>
      </dsp:nvSpPr>
      <dsp:spPr>
        <a:xfrm rot="5316793">
          <a:off x="2855033" y="2770751"/>
          <a:ext cx="132527" cy="3443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3379544"/>
            <a:satOff val="-8675"/>
            <a:lumOff val="-2169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/>
        </a:p>
      </dsp:txBody>
      <dsp:txXfrm>
        <a:off x="2874431" y="2819748"/>
        <a:ext cx="92769" cy="206610"/>
      </dsp:txXfrm>
    </dsp:sp>
    <dsp:sp modelId="{6D790799-C1A6-4912-A471-85393B0ED93D}">
      <dsp:nvSpPr>
        <dsp:cNvPr id="0" name=""/>
        <dsp:cNvSpPr/>
      </dsp:nvSpPr>
      <dsp:spPr>
        <a:xfrm>
          <a:off x="2177689" y="3071506"/>
          <a:ext cx="1526459" cy="1363880"/>
        </a:xfrm>
        <a:prstGeom prst="ellipse">
          <a:avLst/>
        </a:prstGeom>
        <a:solidFill>
          <a:schemeClr val="accent2">
            <a:hueOff val="3379544"/>
            <a:satOff val="-8675"/>
            <a:lumOff val="-216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Linux Kernel </a:t>
          </a:r>
          <a:endParaRPr lang="en-US" sz="1500" kern="1200" dirty="0"/>
        </a:p>
      </dsp:txBody>
      <dsp:txXfrm>
        <a:off x="2401234" y="3271242"/>
        <a:ext cx="1079369" cy="964408"/>
      </dsp:txXfrm>
    </dsp:sp>
    <dsp:sp modelId="{8A15B3A4-12E2-481B-BE90-498DFD692BAD}">
      <dsp:nvSpPr>
        <dsp:cNvPr id="0" name=""/>
        <dsp:cNvSpPr/>
      </dsp:nvSpPr>
      <dsp:spPr>
        <a:xfrm rot="10765899">
          <a:off x="2093140" y="2041815"/>
          <a:ext cx="182126" cy="3443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5069316"/>
            <a:satOff val="-13013"/>
            <a:lumOff val="-3254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/>
        </a:p>
      </dsp:txBody>
      <dsp:txXfrm rot="10800000">
        <a:off x="2147777" y="2110414"/>
        <a:ext cx="127488" cy="206610"/>
      </dsp:txXfrm>
    </dsp:sp>
    <dsp:sp modelId="{9325D8EB-F374-45FF-B488-BDF1EC5AC75D}">
      <dsp:nvSpPr>
        <dsp:cNvPr id="0" name=""/>
        <dsp:cNvSpPr/>
      </dsp:nvSpPr>
      <dsp:spPr>
        <a:xfrm>
          <a:off x="199057" y="1455894"/>
          <a:ext cx="1808244" cy="1537637"/>
        </a:xfrm>
        <a:prstGeom prst="ellipse">
          <a:avLst/>
        </a:prstGeom>
        <a:solidFill>
          <a:schemeClr val="accent2">
            <a:hueOff val="5069316"/>
            <a:satOff val="-13013"/>
            <a:lumOff val="-325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Hardware Controller</a:t>
          </a:r>
          <a:endParaRPr lang="en-US" sz="1500" kern="1200" dirty="0"/>
        </a:p>
      </dsp:txBody>
      <dsp:txXfrm>
        <a:off x="463868" y="1681076"/>
        <a:ext cx="1278622" cy="10872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E51143-86F1-4CDB-88E9-6664EC088D2B}">
      <dsp:nvSpPr>
        <dsp:cNvPr id="0" name=""/>
        <dsp:cNvSpPr/>
      </dsp:nvSpPr>
      <dsp:spPr>
        <a:xfrm>
          <a:off x="1712501" y="685"/>
          <a:ext cx="1633883" cy="6388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Device Management</a:t>
          </a:r>
          <a:endParaRPr lang="en-US" sz="1600" kern="1200" dirty="0"/>
        </a:p>
      </dsp:txBody>
      <dsp:txXfrm>
        <a:off x="1731213" y="19397"/>
        <a:ext cx="1596459" cy="601465"/>
      </dsp:txXfrm>
    </dsp:sp>
    <dsp:sp modelId="{4D2E88C2-FD69-4465-8EEB-821CF1B16D5A}">
      <dsp:nvSpPr>
        <dsp:cNvPr id="0" name=""/>
        <dsp:cNvSpPr/>
      </dsp:nvSpPr>
      <dsp:spPr>
        <a:xfrm rot="3600000">
          <a:off x="2464446" y="1106060"/>
          <a:ext cx="1184837" cy="255187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541002" y="1157097"/>
        <a:ext cx="1031725" cy="153113"/>
      </dsp:txXfrm>
    </dsp:sp>
    <dsp:sp modelId="{65788452-4BE9-49FD-A139-51284C668080}">
      <dsp:nvSpPr>
        <dsp:cNvPr id="0" name=""/>
        <dsp:cNvSpPr/>
      </dsp:nvSpPr>
      <dsp:spPr>
        <a:xfrm>
          <a:off x="2945399" y="1827732"/>
          <a:ext cx="1277779" cy="6388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Block Device</a:t>
          </a:r>
          <a:endParaRPr lang="en-US" sz="1600" kern="1200" dirty="0"/>
        </a:p>
      </dsp:txBody>
      <dsp:txXfrm>
        <a:off x="2964111" y="1846444"/>
        <a:ext cx="1240355" cy="601465"/>
      </dsp:txXfrm>
    </dsp:sp>
    <dsp:sp modelId="{10F24591-C92F-4D28-BB99-E3D217AE926C}">
      <dsp:nvSpPr>
        <dsp:cNvPr id="0" name=""/>
        <dsp:cNvSpPr/>
      </dsp:nvSpPr>
      <dsp:spPr>
        <a:xfrm rot="10800000">
          <a:off x="2444002" y="2035371"/>
          <a:ext cx="445685" cy="223611"/>
        </a:xfrm>
        <a:prstGeom prst="left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 rot="10800000">
        <a:off x="2511085" y="2080093"/>
        <a:ext cx="311519" cy="134167"/>
      </dsp:txXfrm>
    </dsp:sp>
    <dsp:sp modelId="{AAEE297A-253E-409B-8C98-AF40FA47262A}">
      <dsp:nvSpPr>
        <dsp:cNvPr id="0" name=""/>
        <dsp:cNvSpPr/>
      </dsp:nvSpPr>
      <dsp:spPr>
        <a:xfrm>
          <a:off x="560901" y="1827732"/>
          <a:ext cx="1827390" cy="6388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Character Device </a:t>
          </a:r>
          <a:endParaRPr lang="en-US" sz="1600" kern="1200" dirty="0"/>
        </a:p>
      </dsp:txBody>
      <dsp:txXfrm>
        <a:off x="579613" y="1846444"/>
        <a:ext cx="1789966" cy="601465"/>
      </dsp:txXfrm>
    </dsp:sp>
    <dsp:sp modelId="{CB033CE0-6666-4782-B805-6F90415335CB}">
      <dsp:nvSpPr>
        <dsp:cNvPr id="0" name=""/>
        <dsp:cNvSpPr/>
      </dsp:nvSpPr>
      <dsp:spPr>
        <a:xfrm rot="18000000">
          <a:off x="1430445" y="1129883"/>
          <a:ext cx="1143148" cy="207540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1492707" y="1171391"/>
        <a:ext cx="1018624" cy="1245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9F5EE1-100B-4010-8E81-F884437A4C53}">
      <dsp:nvSpPr>
        <dsp:cNvPr id="0" name=""/>
        <dsp:cNvSpPr/>
      </dsp:nvSpPr>
      <dsp:spPr>
        <a:xfrm>
          <a:off x="887048" y="926080"/>
          <a:ext cx="818190" cy="8181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Memory Management </a:t>
          </a:r>
          <a:endParaRPr lang="en-US" sz="1100" kern="1200" dirty="0"/>
        </a:p>
      </dsp:txBody>
      <dsp:txXfrm>
        <a:off x="1006869" y="1045901"/>
        <a:ext cx="578548" cy="578548"/>
      </dsp:txXfrm>
    </dsp:sp>
    <dsp:sp modelId="{34B55A89-74DA-4109-A603-93E27CD2EF30}">
      <dsp:nvSpPr>
        <dsp:cNvPr id="0" name=""/>
        <dsp:cNvSpPr/>
      </dsp:nvSpPr>
      <dsp:spPr>
        <a:xfrm rot="12900000">
          <a:off x="329206" y="772610"/>
          <a:ext cx="660041" cy="233184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F88E63-24BE-4528-8F35-301BBF075C44}">
      <dsp:nvSpPr>
        <dsp:cNvPr id="0" name=""/>
        <dsp:cNvSpPr/>
      </dsp:nvSpPr>
      <dsp:spPr>
        <a:xfrm>
          <a:off x="249" y="388997"/>
          <a:ext cx="777281" cy="6218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Buddy System</a:t>
          </a:r>
          <a:endParaRPr lang="en-US" sz="1400" kern="1200" dirty="0"/>
        </a:p>
      </dsp:txBody>
      <dsp:txXfrm>
        <a:off x="18462" y="407210"/>
        <a:ext cx="740855" cy="585399"/>
      </dsp:txXfrm>
    </dsp:sp>
    <dsp:sp modelId="{11657F35-32BD-4DA9-A6D4-4EACECE3F9AC}">
      <dsp:nvSpPr>
        <dsp:cNvPr id="0" name=""/>
        <dsp:cNvSpPr/>
      </dsp:nvSpPr>
      <dsp:spPr>
        <a:xfrm rot="19500000">
          <a:off x="1603039" y="772610"/>
          <a:ext cx="660041" cy="233184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6307FB-E60E-40B4-B22B-D715E3BD6A5B}">
      <dsp:nvSpPr>
        <dsp:cNvPr id="0" name=""/>
        <dsp:cNvSpPr/>
      </dsp:nvSpPr>
      <dsp:spPr>
        <a:xfrm>
          <a:off x="1814757" y="388997"/>
          <a:ext cx="777281" cy="6218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LRU</a:t>
          </a:r>
          <a:endParaRPr lang="en-US" sz="1400" kern="1200" dirty="0"/>
        </a:p>
      </dsp:txBody>
      <dsp:txXfrm>
        <a:off x="1832970" y="407210"/>
        <a:ext cx="740855" cy="5853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04D0C0-65BE-4ECE-931E-77C13A99999C}">
      <dsp:nvSpPr>
        <dsp:cNvPr id="0" name=""/>
        <dsp:cNvSpPr/>
      </dsp:nvSpPr>
      <dsp:spPr>
        <a:xfrm>
          <a:off x="-2929267" y="-451273"/>
          <a:ext cx="3494835" cy="3494835"/>
        </a:xfrm>
        <a:prstGeom prst="blockArc">
          <a:avLst>
            <a:gd name="adj1" fmla="val 18900000"/>
            <a:gd name="adj2" fmla="val 2700000"/>
            <a:gd name="adj3" fmla="val 618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B0A41B-13B6-4D41-BA9A-B866E3467B52}">
      <dsp:nvSpPr>
        <dsp:cNvPr id="0" name=""/>
        <dsp:cNvSpPr/>
      </dsp:nvSpPr>
      <dsp:spPr>
        <a:xfrm>
          <a:off x="363640" y="259228"/>
          <a:ext cx="4896863" cy="518457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1526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solidFill>
                <a:schemeClr val="bg2">
                  <a:lumMod val="25000"/>
                </a:schemeClr>
              </a:solidFill>
            </a:rPr>
            <a:t>PRESENTATION LAYER</a:t>
          </a:r>
          <a:endParaRPr lang="en-US" sz="2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363640" y="259228"/>
        <a:ext cx="4896863" cy="518457"/>
      </dsp:txXfrm>
    </dsp:sp>
    <dsp:sp modelId="{2809824C-C96F-4220-97AC-0B8950352ED2}">
      <dsp:nvSpPr>
        <dsp:cNvPr id="0" name=""/>
        <dsp:cNvSpPr/>
      </dsp:nvSpPr>
      <dsp:spPr>
        <a:xfrm>
          <a:off x="39604" y="194421"/>
          <a:ext cx="648072" cy="648072"/>
        </a:xfrm>
        <a:prstGeom prst="ellipse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5693F0-6E54-42C8-9E78-3CBC2BAE04A9}">
      <dsp:nvSpPr>
        <dsp:cNvPr id="0" name=""/>
        <dsp:cNvSpPr/>
      </dsp:nvSpPr>
      <dsp:spPr>
        <a:xfrm>
          <a:off x="552100" y="1036915"/>
          <a:ext cx="4708404" cy="518457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1526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solidFill>
                <a:schemeClr val="bg2">
                  <a:lumMod val="25000"/>
                </a:schemeClr>
              </a:solidFill>
            </a:rPr>
            <a:t>BUSINESS LOGIC LAYER</a:t>
          </a:r>
          <a:endParaRPr lang="en-US" sz="2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552100" y="1036915"/>
        <a:ext cx="4708404" cy="518457"/>
      </dsp:txXfrm>
    </dsp:sp>
    <dsp:sp modelId="{690650B8-33BF-4D03-BD7A-B62C3563ECC4}">
      <dsp:nvSpPr>
        <dsp:cNvPr id="0" name=""/>
        <dsp:cNvSpPr/>
      </dsp:nvSpPr>
      <dsp:spPr>
        <a:xfrm>
          <a:off x="251887" y="942199"/>
          <a:ext cx="648072" cy="648072"/>
        </a:xfrm>
        <a:prstGeom prst="ellipse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D0751A-AC2C-4901-961C-CF485729D4DA}">
      <dsp:nvSpPr>
        <dsp:cNvPr id="0" name=""/>
        <dsp:cNvSpPr/>
      </dsp:nvSpPr>
      <dsp:spPr>
        <a:xfrm>
          <a:off x="363640" y="1814601"/>
          <a:ext cx="4896863" cy="518457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1526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solidFill>
                <a:schemeClr val="bg2">
                  <a:lumMod val="25000"/>
                </a:schemeClr>
              </a:solidFill>
            </a:rPr>
            <a:t>DATA ACCESS LAYER</a:t>
          </a:r>
          <a:endParaRPr lang="en-US" sz="2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363640" y="1814601"/>
        <a:ext cx="4896863" cy="518457"/>
      </dsp:txXfrm>
    </dsp:sp>
    <dsp:sp modelId="{2CD20459-9E8D-4304-80AF-1C42F5DF85D8}">
      <dsp:nvSpPr>
        <dsp:cNvPr id="0" name=""/>
        <dsp:cNvSpPr/>
      </dsp:nvSpPr>
      <dsp:spPr>
        <a:xfrm>
          <a:off x="112441" y="1728194"/>
          <a:ext cx="648072" cy="648072"/>
        </a:xfrm>
        <a:prstGeom prst="ellipse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pPr/>
              <a:t>07/04/2018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p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pPr/>
              <a:t>07/04/2018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6616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923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0943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5.emf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xmlns="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548120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xmlns="" id="{10113F8D-52D8-4246-B9BC-1A6D3EF8C7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b="25000"/>
          <a:stretch>
            <a:fillRect/>
          </a:stretch>
        </p:blipFill>
        <p:spPr>
          <a:xfrm>
            <a:off x="0" y="1485900"/>
            <a:ext cx="6423098" cy="5372100"/>
          </a:xfrm>
          <a:custGeom>
            <a:avLst/>
            <a:gdLst>
              <a:gd name="connsiteX0" fmla="*/ 0 w 6149773"/>
              <a:gd name="connsiteY0" fmla="*/ 0 h 5143500"/>
              <a:gd name="connsiteX1" fmla="*/ 6149773 w 6149773"/>
              <a:gd name="connsiteY1" fmla="*/ 0 h 5143500"/>
              <a:gd name="connsiteX2" fmla="*/ 6149773 w 6149773"/>
              <a:gd name="connsiteY2" fmla="*/ 5143500 h 5143500"/>
              <a:gd name="connsiteX3" fmla="*/ 0 w 6149773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9773" h="5143500">
                <a:moveTo>
                  <a:pt x="0" y="0"/>
                </a:moveTo>
                <a:lnTo>
                  <a:pt x="6149773" y="0"/>
                </a:lnTo>
                <a:lnTo>
                  <a:pt x="6149773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75612" y="12684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75612" y="19275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xmlns="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5612" y="25866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612" y="324578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5612" y="39049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5612" y="45640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xmlns="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5612" y="52231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xmlns="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5612" y="5882286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51CA337D-4B25-44C1-847A-AC0D74277B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381125"/>
            <a:ext cx="7494588" cy="547687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7477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xmlns="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xmlns="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56351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488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xmlns="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xmlns="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xmlns="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1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95932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ntent &amp;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15" y="24"/>
          <a:ext cx="180999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4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" y="24"/>
                        <a:ext cx="180999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398021" y="2111956"/>
            <a:ext cx="11793979" cy="402656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1" hasCustomPrompt="1"/>
            <p:custDataLst>
              <p:tags r:id="rId4"/>
            </p:custDataLst>
          </p:nvPr>
        </p:nvSpPr>
        <p:spPr>
          <a:xfrm>
            <a:off x="398143" y="1495447"/>
            <a:ext cx="11813715" cy="643612"/>
          </a:xfrm>
        </p:spPr>
        <p:txBody>
          <a:bodyPr/>
          <a:lstStyle>
            <a:lvl1pPr marL="0" indent="0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3646777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1AF4F1FB-F58A-402C-B9C9-1F90694A5B9C}" type="datetimeFigureOut">
              <a:rPr lang="en-US" smtClean="0"/>
              <a:t>4/7/2018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9815F728-0559-4C80-AFBF-96427A0438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002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xmlns="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31534953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10E92A-A728-4C77-8191-62741A338FCB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BAD677-CDED-453D-A17F-05E15E662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6001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9B987D8C-64E0-4D2B-9951-A57E1E3413AC}" type="datetimeFigureOut">
              <a:rPr lang="en-IN" smtClean="0"/>
              <a:t>07-04-2018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641118F4-6E95-4522-8A42-C9A8A06693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1603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2276872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3261834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6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 (Image placehold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25D6B527-14EF-4F30-9C9C-691EC4327E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8310" y="-1588"/>
            <a:ext cx="7893690" cy="6859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83CBA49-BBF9-4CF0-9E0B-FF67BA149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068960"/>
            <a:ext cx="4103688" cy="86360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0070AD"/>
                </a:solidFill>
              </a:defRPr>
            </a:lvl1pPr>
            <a:lvl2pPr>
              <a:defRPr sz="24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F4C94DDB-5E07-4F17-ABAA-3E9C5E86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040163"/>
            <a:ext cx="4103688" cy="1189037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0070AD"/>
                </a:solidFill>
              </a:defRPr>
            </a:lvl1pPr>
            <a:lvl2pPr>
              <a:defRPr sz="16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pic>
        <p:nvPicPr>
          <p:cNvPr id="10" name="Picture 9" descr="Our_Universcity_Logotype-01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07368" y="1196752"/>
            <a:ext cx="2232248" cy="53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402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634" userDrawn="1">
          <p15:clr>
            <a:srgbClr val="FBAE40"/>
          </p15:clr>
        </p15:guide>
        <p15:guide id="3" pos="7219" userDrawn="1">
          <p15:clr>
            <a:srgbClr val="FBAE40"/>
          </p15:clr>
        </p15:guide>
        <p15:guide id="4" orient="horz" pos="2614" userDrawn="1">
          <p15:clr>
            <a:srgbClr val="FBAE40"/>
          </p15:clr>
        </p15:guide>
        <p15:guide id="5" orient="horz" pos="3203" userDrawn="1">
          <p15:clr>
            <a:srgbClr val="FBAE40"/>
          </p15:clr>
        </p15:guide>
        <p15:guide id="6" orient="horz" pos="39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1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E94103CC-22C5-4F38-9B77-3524E8A55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50" name="Text Placeholder 7">
            <a:extLst>
              <a:ext uri="{FF2B5EF4-FFF2-40B4-BE49-F238E27FC236}">
                <a16:creationId xmlns:a16="http://schemas.microsoft.com/office/drawing/2014/main" xmlns="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xmlns="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xmlns="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2060575"/>
            <a:ext cx="491013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xmlns="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xmlns="" id="{D67A1EFD-D78D-4138-B2FE-E0A098B5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cxnSp>
        <p:nvCxnSpPr>
          <p:cNvPr id="11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7">
            <a:hlinkClick r:id="rId6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2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204864"/>
            <a:ext cx="3618859" cy="292462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ts val="6200"/>
              </a:lnSpc>
              <a:defRPr sz="5400">
                <a:solidFill>
                  <a:srgbClr val="2C004B"/>
                </a:solidFill>
              </a:defRPr>
            </a:lvl1pPr>
            <a:lvl2pPr marL="457200" indent="0">
              <a:lnSpc>
                <a:spcPts val="6200"/>
              </a:lnSpc>
              <a:buNone/>
              <a:defRPr sz="54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5273460"/>
            <a:ext cx="3618859" cy="6758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2C004B"/>
                </a:solidFill>
              </a:defRPr>
            </a:lvl1pPr>
            <a:lvl2pPr marL="457200" indent="0">
              <a:buNone/>
              <a:defRPr sz="18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A76958A6-8FB1-445D-BB17-D619DC39E089}"/>
              </a:ext>
            </a:extLst>
          </p:cNvPr>
          <p:cNvGrpSpPr/>
          <p:nvPr userDrawn="1"/>
        </p:nvGrpSpPr>
        <p:grpSpPr>
          <a:xfrm>
            <a:off x="3461852" y="0"/>
            <a:ext cx="8730148" cy="6858000"/>
            <a:chOff x="3461852" y="0"/>
            <a:chExt cx="873014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3C37792F-39D6-4A1F-BE84-103229E3E4C7}"/>
                </a:ext>
              </a:extLst>
            </p:cNvPr>
            <p:cNvSpPr/>
            <p:nvPr/>
          </p:nvSpPr>
          <p:spPr>
            <a:xfrm>
              <a:off x="3461852" y="0"/>
              <a:ext cx="8730148" cy="6858000"/>
            </a:xfrm>
            <a:custGeom>
              <a:avLst/>
              <a:gdLst>
                <a:gd name="connsiteX0" fmla="*/ 0 w 8730148"/>
                <a:gd name="connsiteY0" fmla="*/ 0 h 6858000"/>
                <a:gd name="connsiteX1" fmla="*/ 8730148 w 8730148"/>
                <a:gd name="connsiteY1" fmla="*/ 0 h 6858000"/>
                <a:gd name="connsiteX2" fmla="*/ 8730148 w 8730148"/>
                <a:gd name="connsiteY2" fmla="*/ 23679 h 6858000"/>
                <a:gd name="connsiteX3" fmla="*/ 8730148 w 8730148"/>
                <a:gd name="connsiteY3" fmla="*/ 495863 h 6858000"/>
                <a:gd name="connsiteX4" fmla="*/ 8730148 w 8730148"/>
                <a:gd name="connsiteY4" fmla="*/ 952308 h 6858000"/>
                <a:gd name="connsiteX5" fmla="*/ 8730148 w 8730148"/>
                <a:gd name="connsiteY5" fmla="*/ 1393283 h 6858000"/>
                <a:gd name="connsiteX6" fmla="*/ 8730148 w 8730148"/>
                <a:gd name="connsiteY6" fmla="*/ 1819052 h 6858000"/>
                <a:gd name="connsiteX7" fmla="*/ 8730148 w 8730148"/>
                <a:gd name="connsiteY7" fmla="*/ 2229885 h 6858000"/>
                <a:gd name="connsiteX8" fmla="*/ 8730148 w 8730148"/>
                <a:gd name="connsiteY8" fmla="*/ 2626046 h 6858000"/>
                <a:gd name="connsiteX9" fmla="*/ 8730148 w 8730148"/>
                <a:gd name="connsiteY9" fmla="*/ 3007803 h 6858000"/>
                <a:gd name="connsiteX10" fmla="*/ 8730148 w 8730148"/>
                <a:gd name="connsiteY10" fmla="*/ 3375422 h 6858000"/>
                <a:gd name="connsiteX11" fmla="*/ 8730148 w 8730148"/>
                <a:gd name="connsiteY11" fmla="*/ 3729171 h 6858000"/>
                <a:gd name="connsiteX12" fmla="*/ 8730148 w 8730148"/>
                <a:gd name="connsiteY12" fmla="*/ 4069315 h 6858000"/>
                <a:gd name="connsiteX13" fmla="*/ 8730148 w 8730148"/>
                <a:gd name="connsiteY13" fmla="*/ 4396123 h 6858000"/>
                <a:gd name="connsiteX14" fmla="*/ 8730148 w 8730148"/>
                <a:gd name="connsiteY14" fmla="*/ 4709860 h 6858000"/>
                <a:gd name="connsiteX15" fmla="*/ 8730148 w 8730148"/>
                <a:gd name="connsiteY15" fmla="*/ 5010793 h 6858000"/>
                <a:gd name="connsiteX16" fmla="*/ 8730148 w 8730148"/>
                <a:gd name="connsiteY16" fmla="*/ 5299189 h 6858000"/>
                <a:gd name="connsiteX17" fmla="*/ 8730148 w 8730148"/>
                <a:gd name="connsiteY17" fmla="*/ 5575315 h 6858000"/>
                <a:gd name="connsiteX18" fmla="*/ 8730148 w 8730148"/>
                <a:gd name="connsiteY18" fmla="*/ 5839437 h 6858000"/>
                <a:gd name="connsiteX19" fmla="*/ 8730148 w 8730148"/>
                <a:gd name="connsiteY19" fmla="*/ 6091822 h 6858000"/>
                <a:gd name="connsiteX20" fmla="*/ 8730148 w 8730148"/>
                <a:gd name="connsiteY20" fmla="*/ 6332738 h 6858000"/>
                <a:gd name="connsiteX21" fmla="*/ 8730148 w 8730148"/>
                <a:gd name="connsiteY21" fmla="*/ 6562450 h 6858000"/>
                <a:gd name="connsiteX22" fmla="*/ 8730148 w 8730148"/>
                <a:gd name="connsiteY22" fmla="*/ 6781226 h 6858000"/>
                <a:gd name="connsiteX23" fmla="*/ 8730148 w 8730148"/>
                <a:gd name="connsiteY23" fmla="*/ 6858000 h 6858000"/>
                <a:gd name="connsiteX24" fmla="*/ 1680266 w 8730148"/>
                <a:gd name="connsiteY24" fmla="*/ 6858000 h 6858000"/>
                <a:gd name="connsiteX25" fmla="*/ 1725275 w 8730148"/>
                <a:gd name="connsiteY25" fmla="*/ 6819058 h 6858000"/>
                <a:gd name="connsiteX26" fmla="*/ 3705962 w 8730148"/>
                <a:gd name="connsiteY26" fmla="*/ 2012619 h 6858000"/>
                <a:gd name="connsiteX27" fmla="*/ 116582 w 8730148"/>
                <a:gd name="connsiteY27" fmla="*/ 2532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30148" h="6858000">
                  <a:moveTo>
                    <a:pt x="0" y="0"/>
                  </a:moveTo>
                  <a:lnTo>
                    <a:pt x="8730148" y="0"/>
                  </a:lnTo>
                  <a:lnTo>
                    <a:pt x="8730148" y="23679"/>
                  </a:lnTo>
                  <a:lnTo>
                    <a:pt x="8730148" y="495863"/>
                  </a:lnTo>
                  <a:lnTo>
                    <a:pt x="8730148" y="952308"/>
                  </a:lnTo>
                  <a:lnTo>
                    <a:pt x="8730148" y="1393283"/>
                  </a:lnTo>
                  <a:lnTo>
                    <a:pt x="8730148" y="1819052"/>
                  </a:lnTo>
                  <a:lnTo>
                    <a:pt x="8730148" y="2229885"/>
                  </a:lnTo>
                  <a:lnTo>
                    <a:pt x="8730148" y="2626046"/>
                  </a:lnTo>
                  <a:lnTo>
                    <a:pt x="8730148" y="3007803"/>
                  </a:lnTo>
                  <a:lnTo>
                    <a:pt x="8730148" y="3375422"/>
                  </a:lnTo>
                  <a:lnTo>
                    <a:pt x="8730148" y="3729171"/>
                  </a:lnTo>
                  <a:lnTo>
                    <a:pt x="8730148" y="4069315"/>
                  </a:lnTo>
                  <a:lnTo>
                    <a:pt x="8730148" y="4396123"/>
                  </a:lnTo>
                  <a:lnTo>
                    <a:pt x="8730148" y="4709860"/>
                  </a:lnTo>
                  <a:lnTo>
                    <a:pt x="8730148" y="5010793"/>
                  </a:lnTo>
                  <a:lnTo>
                    <a:pt x="8730148" y="5299189"/>
                  </a:lnTo>
                  <a:lnTo>
                    <a:pt x="8730148" y="5575315"/>
                  </a:lnTo>
                  <a:lnTo>
                    <a:pt x="8730148" y="5839437"/>
                  </a:lnTo>
                  <a:lnTo>
                    <a:pt x="8730148" y="6091822"/>
                  </a:lnTo>
                  <a:lnTo>
                    <a:pt x="8730148" y="6332738"/>
                  </a:lnTo>
                  <a:lnTo>
                    <a:pt x="8730148" y="6562450"/>
                  </a:lnTo>
                  <a:lnTo>
                    <a:pt x="8730148" y="6781226"/>
                  </a:lnTo>
                  <a:lnTo>
                    <a:pt x="8730148" y="6858000"/>
                  </a:lnTo>
                  <a:lnTo>
                    <a:pt x="1680266" y="6858000"/>
                  </a:lnTo>
                  <a:lnTo>
                    <a:pt x="1725275" y="6819058"/>
                  </a:lnTo>
                  <a:cubicBezTo>
                    <a:pt x="4662995" y="4201443"/>
                    <a:pt x="4141233" y="1217168"/>
                    <a:pt x="3705962" y="2012619"/>
                  </a:cubicBezTo>
                  <a:cubicBezTo>
                    <a:pt x="3516434" y="3033940"/>
                    <a:pt x="1425698" y="2929072"/>
                    <a:pt x="116582" y="253235"/>
                  </a:cubicBezTo>
                  <a:close/>
                </a:path>
              </a:pathLst>
            </a:custGeom>
            <a:solidFill>
              <a:srgbClr val="2C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xmlns="" id="{D9D750E2-E6DE-4123-9001-1391D1C49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803" y="2034666"/>
              <a:ext cx="669225" cy="544797"/>
            </a:xfrm>
            <a:custGeom>
              <a:avLst/>
              <a:gdLst>
                <a:gd name="T0" fmla="*/ 98 w 149"/>
                <a:gd name="T1" fmla="*/ 84 h 121"/>
                <a:gd name="T2" fmla="*/ 149 w 149"/>
                <a:gd name="T3" fmla="*/ 34 h 121"/>
                <a:gd name="T4" fmla="*/ 112 w 149"/>
                <a:gd name="T5" fmla="*/ 0 h 121"/>
                <a:gd name="T6" fmla="*/ 39 w 149"/>
                <a:gd name="T7" fmla="*/ 78 h 121"/>
                <a:gd name="T8" fmla="*/ 0 w 149"/>
                <a:gd name="T9" fmla="*/ 113 h 121"/>
                <a:gd name="T10" fmla="*/ 29 w 149"/>
                <a:gd name="T11" fmla="*/ 121 h 121"/>
                <a:gd name="T12" fmla="*/ 99 w 149"/>
                <a:gd name="T13" fmla="*/ 99 h 121"/>
                <a:gd name="T14" fmla="*/ 64 w 149"/>
                <a:gd name="T15" fmla="*/ 67 h 121"/>
                <a:gd name="T16" fmla="*/ 98 w 149"/>
                <a:gd name="T17" fmla="*/ 8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21">
                  <a:moveTo>
                    <a:pt x="98" y="84"/>
                  </a:moveTo>
                  <a:cubicBezTo>
                    <a:pt x="127" y="84"/>
                    <a:pt x="149" y="61"/>
                    <a:pt x="149" y="34"/>
                  </a:cubicBezTo>
                  <a:cubicBezTo>
                    <a:pt x="147" y="22"/>
                    <a:pt x="143" y="0"/>
                    <a:pt x="112" y="0"/>
                  </a:cubicBezTo>
                  <a:cubicBezTo>
                    <a:pt x="78" y="0"/>
                    <a:pt x="67" y="47"/>
                    <a:pt x="39" y="78"/>
                  </a:cubicBezTo>
                  <a:cubicBezTo>
                    <a:pt x="37" y="95"/>
                    <a:pt x="20" y="111"/>
                    <a:pt x="0" y="113"/>
                  </a:cubicBezTo>
                  <a:cubicBezTo>
                    <a:pt x="5" y="118"/>
                    <a:pt x="16" y="121"/>
                    <a:pt x="29" y="121"/>
                  </a:cubicBezTo>
                  <a:cubicBezTo>
                    <a:pt x="54" y="121"/>
                    <a:pt x="83" y="114"/>
                    <a:pt x="99" y="99"/>
                  </a:cubicBezTo>
                  <a:cubicBezTo>
                    <a:pt x="78" y="99"/>
                    <a:pt x="65" y="86"/>
                    <a:pt x="64" y="67"/>
                  </a:cubicBezTo>
                  <a:cubicBezTo>
                    <a:pt x="74" y="79"/>
                    <a:pt x="85" y="84"/>
                    <a:pt x="98" y="84"/>
                  </a:cubicBezTo>
                </a:path>
              </a:pathLst>
            </a:custGeom>
            <a:solidFill>
              <a:srgbClr val="00B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xmlns="" id="{53936070-5445-4D5B-B6F0-A72D3CC87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057" y="1641201"/>
              <a:ext cx="1018971" cy="860913"/>
            </a:xfrm>
            <a:custGeom>
              <a:avLst/>
              <a:gdLst>
                <a:gd name="T0" fmla="*/ 227 w 227"/>
                <a:gd name="T1" fmla="*/ 120 h 192"/>
                <a:gd name="T2" fmla="*/ 188 w 227"/>
                <a:gd name="T3" fmla="*/ 40 h 192"/>
                <a:gd name="T4" fmla="*/ 127 w 227"/>
                <a:gd name="T5" fmla="*/ 2 h 192"/>
                <a:gd name="T6" fmla="*/ 122 w 227"/>
                <a:gd name="T7" fmla="*/ 0 h 192"/>
                <a:gd name="T8" fmla="*/ 121 w 227"/>
                <a:gd name="T9" fmla="*/ 0 h 192"/>
                <a:gd name="T10" fmla="*/ 0 w 227"/>
                <a:gd name="T11" fmla="*/ 125 h 192"/>
                <a:gd name="T12" fmla="*/ 42 w 227"/>
                <a:gd name="T13" fmla="*/ 187 h 192"/>
                <a:gd name="T14" fmla="*/ 85 w 227"/>
                <a:gd name="T15" fmla="*/ 187 h 192"/>
                <a:gd name="T16" fmla="*/ 117 w 227"/>
                <a:gd name="T17" fmla="*/ 166 h 192"/>
                <a:gd name="T18" fmla="*/ 190 w 227"/>
                <a:gd name="T19" fmla="*/ 88 h 192"/>
                <a:gd name="T20" fmla="*/ 227 w 227"/>
                <a:gd name="T21" fmla="*/ 122 h 192"/>
                <a:gd name="T22" fmla="*/ 227 w 227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192">
                  <a:moveTo>
                    <a:pt x="227" y="120"/>
                  </a:moveTo>
                  <a:cubicBezTo>
                    <a:pt x="226" y="88"/>
                    <a:pt x="211" y="61"/>
                    <a:pt x="188" y="40"/>
                  </a:cubicBezTo>
                  <a:cubicBezTo>
                    <a:pt x="170" y="23"/>
                    <a:pt x="149" y="11"/>
                    <a:pt x="127" y="2"/>
                  </a:cubicBezTo>
                  <a:cubicBezTo>
                    <a:pt x="125" y="1"/>
                    <a:pt x="123" y="0"/>
                    <a:pt x="122" y="0"/>
                  </a:cubicBezTo>
                  <a:cubicBezTo>
                    <a:pt x="122" y="0"/>
                    <a:pt x="122" y="0"/>
                    <a:pt x="121" y="0"/>
                  </a:cubicBezTo>
                  <a:cubicBezTo>
                    <a:pt x="94" y="32"/>
                    <a:pt x="0" y="57"/>
                    <a:pt x="0" y="125"/>
                  </a:cubicBezTo>
                  <a:cubicBezTo>
                    <a:pt x="0" y="152"/>
                    <a:pt x="17" y="176"/>
                    <a:pt x="42" y="187"/>
                  </a:cubicBezTo>
                  <a:cubicBezTo>
                    <a:pt x="56" y="192"/>
                    <a:pt x="70" y="192"/>
                    <a:pt x="85" y="187"/>
                  </a:cubicBezTo>
                  <a:cubicBezTo>
                    <a:pt x="98" y="183"/>
                    <a:pt x="108" y="175"/>
                    <a:pt x="117" y="166"/>
                  </a:cubicBezTo>
                  <a:cubicBezTo>
                    <a:pt x="145" y="135"/>
                    <a:pt x="156" y="88"/>
                    <a:pt x="190" y="88"/>
                  </a:cubicBezTo>
                  <a:cubicBezTo>
                    <a:pt x="221" y="88"/>
                    <a:pt x="225" y="110"/>
                    <a:pt x="227" y="122"/>
                  </a:cubicBezTo>
                  <a:cubicBezTo>
                    <a:pt x="227" y="122"/>
                    <a:pt x="227" y="121"/>
                    <a:pt x="227" y="120"/>
                  </a:cubicBezTo>
                </a:path>
              </a:pathLst>
            </a:custGeom>
            <a:solidFill>
              <a:srgbClr val="007D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949665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1664335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18085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583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:a16="http://schemas.microsoft.com/office/drawing/2014/main" xmlns="" id="{7B710EB7-4E56-449A-B5D4-12A5A50A25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14280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xmlns="" id="{6093AB2F-A9E2-4259-8D2A-0E33C88FF1B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07988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xmlns="" id="{FFC514B9-95FB-485B-B1AD-4193B231090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240463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xmlns="" id="{212267A8-F086-40EB-BC5F-D9FE81725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3" y="14128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xmlns="" id="{7B710EB7-4E56-449A-B5D4-12A5A50A25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40814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6" name="Chart Placeholder 16">
            <a:extLst>
              <a:ext uri="{FF2B5EF4-FFF2-40B4-BE49-F238E27FC236}">
                <a16:creationId xmlns:a16="http://schemas.microsoft.com/office/drawing/2014/main" xmlns="" id="{6093AB2F-A9E2-4259-8D2A-0E33C88FF1BC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07988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7" name="Chart Placeholder 16">
            <a:extLst>
              <a:ext uri="{FF2B5EF4-FFF2-40B4-BE49-F238E27FC236}">
                <a16:creationId xmlns:a16="http://schemas.microsoft.com/office/drawing/2014/main" xmlns="" id="{FFC514B9-95FB-485B-B1AD-4193B231090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40463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xmlns="" id="{212267A8-F086-40EB-BC5F-D9FE817250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463" y="40662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375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sv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image" Target="../media/image4.sv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xmlns="" id="{509B218C-0963-489A-AA77-3748FFA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13387"/>
            <a:ext cx="11376025" cy="85502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/>
              <a:t>Modifiez le style du titre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4D17236-A440-4453-A69C-BE3728C1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412875"/>
            <a:ext cx="11376024" cy="4764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786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21" r:id="rId2"/>
    <p:sldLayoutId id="2147483720" r:id="rId3"/>
  </p:sldLayoutIdLst>
  <p:hf sldNum="0" hdr="0" dt="0"/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6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25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6" name="Rectangle 5"/>
          <p:cNvSpPr/>
          <p:nvPr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7" name="Rectangle 6"/>
          <p:cNvSpPr/>
          <p:nvPr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8" name="Rectangle 7"/>
          <p:cNvSpPr/>
          <p:nvPr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22" r:id="rId2"/>
    <p:sldLayoutId id="2147483672" r:id="rId3"/>
    <p:sldLayoutId id="2147483811" r:id="rId4"/>
    <p:sldLayoutId id="2147483781" r:id="rId5"/>
    <p:sldLayoutId id="2147483780" r:id="rId6"/>
    <p:sldLayoutId id="2147483734" r:id="rId7"/>
    <p:sldLayoutId id="2147483735" r:id="rId8"/>
    <p:sldLayoutId id="2147483812" r:id="rId9"/>
    <p:sldLayoutId id="2147483813" r:id="rId10"/>
    <p:sldLayoutId id="2147483815" r:id="rId11"/>
    <p:sldLayoutId id="2147483816" r:id="rId12"/>
    <p:sldLayoutId id="214748381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Rectangle 5"/>
          <p:cNvSpPr/>
          <p:nvPr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7" name="Rectangle 6"/>
          <p:cNvSpPr/>
          <p:nvPr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8" name="Rectangle 7"/>
          <p:cNvSpPr/>
          <p:nvPr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9" name="Rectangle 8"/>
          <p:cNvSpPr/>
          <p:nvPr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321207809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1775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-231775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2625" indent="-219075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11" Type="http://schemas.openxmlformats.org/officeDocument/2006/relationships/image" Target="../media/image57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56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microsoft.com/office/2007/relationships/diagramDrawing" Target="../diagrams/drawing3.xml"/><Relationship Id="rId3" Type="http://schemas.openxmlformats.org/officeDocument/2006/relationships/diagramLayout" Target="../diagrams/layout2.xml"/><Relationship Id="rId7" Type="http://schemas.openxmlformats.org/officeDocument/2006/relationships/image" Target="../media/image63.png"/><Relationship Id="rId12" Type="http://schemas.openxmlformats.org/officeDocument/2006/relationships/diagramColors" Target="../diagrams/colors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openxmlformats.org/officeDocument/2006/relationships/diagramQuickStyle" Target="../diagrams/quickStyle3.xml"/><Relationship Id="rId5" Type="http://schemas.openxmlformats.org/officeDocument/2006/relationships/diagramColors" Target="../diagrams/colors2.xml"/><Relationship Id="rId10" Type="http://schemas.openxmlformats.org/officeDocument/2006/relationships/diagramLayout" Target="../diagrams/layout3.xml"/><Relationship Id="rId4" Type="http://schemas.openxmlformats.org/officeDocument/2006/relationships/diagramQuickStyle" Target="../diagrams/quickStyle2.xml"/><Relationship Id="rId9" Type="http://schemas.openxmlformats.org/officeDocument/2006/relationships/diagramData" Target="../diagrams/data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image" Target="../media/image65.gif"/><Relationship Id="rId7" Type="http://schemas.openxmlformats.org/officeDocument/2006/relationships/image" Target="../media/image6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5.jpg"/><Relationship Id="rId5" Type="http://schemas.openxmlformats.org/officeDocument/2006/relationships/image" Target="../media/image74.png"/><Relationship Id="rId4" Type="http://schemas.openxmlformats.org/officeDocument/2006/relationships/image" Target="../media/image73.jf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-2616968" y="2996952"/>
            <a:ext cx="5399981" cy="10795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3</a:t>
            </a:r>
            <a:endParaRPr lang="en-US" sz="36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15880" y="3068960"/>
            <a:ext cx="50405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 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KL SAIKRISHNA                         94036_IN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MENEGA                                     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93959_IN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HRISHIKESH S                            93956_IN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SUJANA                                        94001_IN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BHAVANA                                    93938_IN</a:t>
            </a:r>
            <a:b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 VINAYKUMAR                        93992_IN</a:t>
            </a:r>
            <a:b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761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Motherboard</a:t>
            </a:r>
            <a:endParaRPr 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878" y="1613123"/>
            <a:ext cx="7000723" cy="4594225"/>
          </a:xfrm>
        </p:spPr>
      </p:pic>
      <p:cxnSp>
        <p:nvCxnSpPr>
          <p:cNvPr id="20" name="Straight Arrow Connector 19"/>
          <p:cNvCxnSpPr/>
          <p:nvPr/>
        </p:nvCxnSpPr>
        <p:spPr>
          <a:xfrm flipV="1">
            <a:off x="3867665" y="2014151"/>
            <a:ext cx="1433384" cy="24714"/>
          </a:xfrm>
          <a:prstGeom prst="straightConnector1">
            <a:avLst/>
          </a:prstGeom>
          <a:ln w="28575">
            <a:solidFill>
              <a:srgbClr val="C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301049" y="2014151"/>
            <a:ext cx="308919" cy="1013254"/>
          </a:xfrm>
          <a:prstGeom prst="straightConnector1">
            <a:avLst/>
          </a:prstGeom>
          <a:ln w="28575">
            <a:solidFill>
              <a:srgbClr val="C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461989" y="1897332"/>
            <a:ext cx="1353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</a:rPr>
              <a:t>CPU SOCKET</a:t>
            </a:r>
          </a:p>
        </p:txBody>
      </p:sp>
      <p:cxnSp>
        <p:nvCxnSpPr>
          <p:cNvPr id="27" name="Straight Arrow Connector 26"/>
          <p:cNvCxnSpPr>
            <a:stCxn id="28" idx="1"/>
          </p:cNvCxnSpPr>
          <p:nvPr/>
        </p:nvCxnSpPr>
        <p:spPr>
          <a:xfrm flipH="1">
            <a:off x="8933936" y="2683534"/>
            <a:ext cx="691978" cy="442725"/>
          </a:xfrm>
          <a:prstGeom prst="straightConnector1">
            <a:avLst/>
          </a:prstGeom>
          <a:ln w="28575">
            <a:solidFill>
              <a:srgbClr val="C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625914" y="2421924"/>
            <a:ext cx="1482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</a:rPr>
              <a:t>SATA CONNECTORS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6833287" y="3966521"/>
            <a:ext cx="2211859" cy="222420"/>
          </a:xfrm>
          <a:prstGeom prst="straightConnector1">
            <a:avLst/>
          </a:prstGeom>
          <a:ln w="28575">
            <a:solidFill>
              <a:srgbClr val="C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045146" y="4077731"/>
            <a:ext cx="1594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</a:rPr>
              <a:t>CMOS BATTERY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053914" y="1452488"/>
            <a:ext cx="308919" cy="345989"/>
          </a:xfrm>
          <a:prstGeom prst="straightConnector1">
            <a:avLst/>
          </a:prstGeom>
          <a:ln w="28575">
            <a:solidFill>
              <a:srgbClr val="C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053914" y="1452488"/>
            <a:ext cx="1927654" cy="0"/>
          </a:xfrm>
          <a:prstGeom prst="line">
            <a:avLst/>
          </a:prstGeom>
          <a:ln w="2857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69210" y="1305346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</a:rPr>
              <a:t>DIMM SLOT</a:t>
            </a:r>
          </a:p>
        </p:txBody>
      </p:sp>
      <p:sp>
        <p:nvSpPr>
          <p:cNvPr id="15" name="Left Brace 14"/>
          <p:cNvSpPr/>
          <p:nvPr/>
        </p:nvSpPr>
        <p:spPr>
          <a:xfrm rot="18741364">
            <a:off x="2815844" y="3503140"/>
            <a:ext cx="645546" cy="1816443"/>
          </a:xfrm>
          <a:prstGeom prst="leftBrac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812045" y="4744994"/>
            <a:ext cx="15816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</a:rPr>
              <a:t>BACK PANEL</a:t>
            </a:r>
          </a:p>
          <a:p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</a:rPr>
              <a:t>(PERIPHERAL CONNECTORS)</a:t>
            </a:r>
          </a:p>
        </p:txBody>
      </p:sp>
      <p:sp>
        <p:nvSpPr>
          <p:cNvPr id="19" name="Right Brace 18"/>
          <p:cNvSpPr/>
          <p:nvPr/>
        </p:nvSpPr>
        <p:spPr>
          <a:xfrm rot="3138051">
            <a:off x="7085269" y="5191652"/>
            <a:ext cx="593125" cy="809939"/>
          </a:xfrm>
          <a:prstGeom prst="rightBrace">
            <a:avLst/>
          </a:prstGeom>
          <a:ln w="2857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661189" y="5634455"/>
            <a:ext cx="16187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</a:rPr>
              <a:t>FRONT PANEL CONNECTOR PINS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7381831" y="4385508"/>
            <a:ext cx="1292612" cy="445984"/>
          </a:xfrm>
          <a:prstGeom prst="straightConnector1">
            <a:avLst/>
          </a:prstGeom>
          <a:ln w="28575">
            <a:solidFill>
              <a:srgbClr val="C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755072" y="4744994"/>
            <a:ext cx="1303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</a:rPr>
              <a:t>PCI SLOT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4683211" y="4510216"/>
            <a:ext cx="1149178" cy="1334530"/>
          </a:xfrm>
          <a:prstGeom prst="straightConnector1">
            <a:avLst/>
          </a:prstGeom>
          <a:ln w="28575">
            <a:solidFill>
              <a:srgbClr val="C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138617" y="5844746"/>
            <a:ext cx="1915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</a:rPr>
              <a:t>PCI XPRESS SLOT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8028137" y="3334271"/>
            <a:ext cx="2211859" cy="222420"/>
          </a:xfrm>
          <a:prstGeom prst="straightConnector1">
            <a:avLst/>
          </a:prstGeom>
          <a:ln w="28575">
            <a:solidFill>
              <a:srgbClr val="C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332108" y="3385692"/>
            <a:ext cx="1482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</a:rPr>
              <a:t>SOUTH BRIDGE</a:t>
            </a:r>
          </a:p>
        </p:txBody>
      </p:sp>
    </p:spTree>
    <p:extLst>
      <p:ext uri="{BB962C8B-B14F-4D97-AF65-F5344CB8AC3E}">
        <p14:creationId xmlns:p14="http://schemas.microsoft.com/office/powerpoint/2010/main" val="326016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8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8" grpId="0"/>
      <p:bldP spid="7" grpId="0"/>
      <p:bldP spid="13" grpId="0"/>
      <p:bldP spid="15" grpId="0" animBg="1"/>
      <p:bldP spid="17" grpId="0"/>
      <p:bldP spid="19" grpId="0" animBg="1"/>
      <p:bldP spid="21" grpId="0"/>
      <p:bldP spid="29" grpId="0"/>
      <p:bldP spid="32" grpId="0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HARD DISK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662" y="1289510"/>
            <a:ext cx="5668337" cy="412833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7896820" y="405159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b="1" smtClean="0"/>
              <a:t>Memory</a:t>
            </a:r>
            <a:endParaRPr lang="en-US" b="1" dirty="0"/>
          </a:p>
        </p:txBody>
      </p:sp>
      <p:pic>
        <p:nvPicPr>
          <p:cNvPr id="6" name="Picture 2" descr="http://www.byte-notes.com/sites/default/files/styles/large/public/field/image/types-of-cache-memory.gif?itok=2GeBSTq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484784"/>
            <a:ext cx="4811077" cy="393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97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 txBox="1">
            <a:spLocks/>
          </p:cNvSpPr>
          <p:nvPr/>
        </p:nvSpPr>
        <p:spPr>
          <a:xfrm>
            <a:off x="-24061" y="1196752"/>
            <a:ext cx="5399981" cy="10795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0" indent="0" algn="r" defTabSz="914400" rt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accent1"/>
                </a:solidFill>
              </a:rPr>
              <a:t>WINDOWS FUNDEMANTALS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981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0805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Operating 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335360" y="764704"/>
            <a:ext cx="3429000" cy="26003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3501008"/>
            <a:ext cx="458383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Batch System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Multiprogramming Batch System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Multiprocessor System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Desktop System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Distributed Operating System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Clustered System</a:t>
            </a:r>
          </a:p>
          <a:p>
            <a:pPr>
              <a:buFont typeface="+mj-lt"/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 time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Operating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24" y="980868"/>
            <a:ext cx="4536504" cy="360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07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0704" y="620688"/>
            <a:ext cx="7632848" cy="56886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872" y="1459582"/>
            <a:ext cx="4876800" cy="40576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24192" y="836712"/>
            <a:ext cx="4608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KERNEL ARCHITECTURE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503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064" y="1124744"/>
            <a:ext cx="5519936" cy="48965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44" y="1340768"/>
            <a:ext cx="5400600" cy="44958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75720" y="116632"/>
            <a:ext cx="47078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Windows Booting Process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220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58" y="1202432"/>
            <a:ext cx="4502274" cy="23705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192" y="1052736"/>
            <a:ext cx="3960440" cy="2874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4104793"/>
            <a:ext cx="5238750" cy="27363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71864" y="188640"/>
            <a:ext cx="3456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S</a:t>
            </a:r>
            <a:r>
              <a:rPr lang="en-US" sz="3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ystem</a:t>
            </a:r>
            <a:endParaRPr lang="en-US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473" y="4206697"/>
            <a:ext cx="3528392" cy="265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18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flipH="1">
            <a:off x="3647728" y="143157"/>
            <a:ext cx="7476074" cy="476672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 Mechanisms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Windows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Registry is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collection of databases of configuration settings in Microsoft Windows operating systems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Service Control Manager (SCM) is the key component of the operating system responsible for providing a management interface to services.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07987" y="1128851"/>
            <a:ext cx="5543551" cy="584278"/>
          </a:xfrm>
        </p:spPr>
        <p:txBody>
          <a:bodyPr/>
          <a:lstStyle/>
          <a:p>
            <a:endParaRPr lang="en-US" sz="28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Registry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258653" y="1128851"/>
            <a:ext cx="5516444" cy="568018"/>
          </a:xfrm>
        </p:spPr>
        <p:txBody>
          <a:bodyPr/>
          <a:lstStyle/>
          <a:p>
            <a:endParaRPr lang="en-US" sz="28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Services 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9" y="3284984"/>
            <a:ext cx="5972175" cy="34656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471" y="3519120"/>
            <a:ext cx="5715000" cy="322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3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evice drivers in windo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8055"/>
            <a:ext cx="4030755" cy="462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829" y="2197764"/>
            <a:ext cx="3338398" cy="475962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434880" y="260648"/>
            <a:ext cx="37529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Device Management</a:t>
            </a:r>
            <a:endParaRPr lang="en-US" sz="3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600382" y="2852936"/>
            <a:ext cx="25202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Suspended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Resuming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Screen Off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Backlight Off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Idle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40216" y="1525081"/>
            <a:ext cx="36406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Power Manager States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39616" y="1484784"/>
            <a:ext cx="23038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Device </a:t>
            </a:r>
            <a:r>
              <a:rPr 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Driver</a:t>
            </a:r>
            <a:endParaRPr lang="en-US" sz="2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355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7988" y="189135"/>
            <a:ext cx="11016604" cy="863601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Process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b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60" y="3791939"/>
            <a:ext cx="5384800" cy="2334225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223293" y="1700808"/>
            <a:ext cx="5384800" cy="4525963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Threads 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smallest sequence of programmed instructions</a:t>
            </a:r>
            <a:r>
              <a:rPr lang="en-US" dirty="0"/>
              <a:t> </a:t>
            </a:r>
          </a:p>
        </p:txBody>
      </p:sp>
      <p:sp>
        <p:nvSpPr>
          <p:cNvPr id="8" name="Rectangle 7"/>
          <p:cNvSpPr/>
          <p:nvPr/>
        </p:nvSpPr>
        <p:spPr>
          <a:xfrm>
            <a:off x="101600" y="1506048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 of one or more threads and associated system resources such as memory, open files and devices.</a:t>
            </a:r>
          </a:p>
        </p:txBody>
      </p:sp>
      <p:sp>
        <p:nvSpPr>
          <p:cNvPr id="9" name="Rectangle 8"/>
          <p:cNvSpPr/>
          <p:nvPr/>
        </p:nvSpPr>
        <p:spPr>
          <a:xfrm>
            <a:off x="101938" y="3140045"/>
            <a:ext cx="23406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States</a:t>
            </a:r>
            <a:endParaRPr lang="en-US" sz="2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987" y="3356992"/>
            <a:ext cx="5553075" cy="274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93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86862" y="1530615"/>
            <a:ext cx="11805138" cy="368615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 Fundamentals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Linux Fundamentals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Fundamentals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Storage</a:t>
            </a:r>
            <a:endParaRPr lang="en-US" sz="2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32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51784" y="169476"/>
            <a:ext cx="36038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Memory Management</a:t>
            </a:r>
            <a:endParaRPr lang="en-US" sz="28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124744"/>
            <a:ext cx="12192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Memory   -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memory management systems maps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addresses of the pages with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physical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addresses of the pages after the pages of the program has been loaded at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RAM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Virtual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Space -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address space for each process is private and cannot be accessed by other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unless it is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shared. A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address does not represent the actual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physical location of an object in memory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It is a memory management scheme that eliminates the need for contiguous allocation of physical memory.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Memory Pool  -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also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called fixed-size blocks allocation, is the use of pools 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memory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management that allows dynamic memory 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allocation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Paged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pool </a:t>
            </a: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Non paged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pool 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456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426921" y="2515897"/>
            <a:ext cx="6018865" cy="14974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endParaRPr lang="en-US" b="1" dirty="0">
              <a:latin typeface="+mn-lt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7328" y="2132856"/>
            <a:ext cx="7560840" cy="6262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Linux Fundamentals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47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 fontAlgn="base"/>
            <a:r>
              <a:rPr lang="en-US" sz="2400" dirty="0" smtClean="0">
                <a:latin typeface="Baskerville Old Face" panose="02020602080505020303" pitchFamily="18" charset="0"/>
              </a:rPr>
              <a:t>Linux was introduces by </a:t>
            </a:r>
            <a:r>
              <a:rPr lang="en-US" sz="2400" dirty="0">
                <a:latin typeface="Baskerville Old Face" panose="02020602080505020303" pitchFamily="18" charset="0"/>
              </a:rPr>
              <a:t>L</a:t>
            </a:r>
            <a:r>
              <a:rPr lang="en-US" sz="2400" dirty="0" smtClean="0">
                <a:latin typeface="Baskerville Old Face" panose="02020602080505020303" pitchFamily="18" charset="0"/>
              </a:rPr>
              <a:t>inus Torvalds</a:t>
            </a:r>
            <a:r>
              <a:rPr lang="en-US" sz="2400" b="1" dirty="0">
                <a:latin typeface="Century Gothic" panose="020B0502020202020204" pitchFamily="34" charset="0"/>
              </a:rPr>
              <a:t> </a:t>
            </a:r>
            <a:r>
              <a:rPr lang="en-US" sz="2400" dirty="0" smtClean="0">
                <a:latin typeface="Baskerville Old Face" panose="02020602080505020303" pitchFamily="18" charset="0"/>
              </a:rPr>
              <a:t>in the year 1991.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705" t="15981"/>
          <a:stretch/>
        </p:blipFill>
        <p:spPr>
          <a:xfrm>
            <a:off x="6672064" y="1702677"/>
            <a:ext cx="4412540" cy="2265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02" y="2132856"/>
            <a:ext cx="3858102" cy="216053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392144" y="4539479"/>
            <a:ext cx="2160240" cy="5760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Software Version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7782543" y="5115543"/>
            <a:ext cx="689721" cy="689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2"/>
          </p:cNvCxnSpPr>
          <p:nvPr/>
        </p:nvCxnSpPr>
        <p:spPr>
          <a:xfrm>
            <a:off x="8472264" y="5115543"/>
            <a:ext cx="689721" cy="689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6888088" y="5805264"/>
            <a:ext cx="1440160" cy="64792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Alpha 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8817124" y="5805264"/>
            <a:ext cx="1455340" cy="64792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Beta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35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Linux Subsystem: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" name="Content Placeholder 14"/>
          <p:cNvGraphicFramePr>
            <a:graphicFrameLocks noGrp="1"/>
          </p:cNvGraphicFramePr>
          <p:nvPr>
            <p:ph idx="1"/>
            <p:extLst/>
          </p:nvPr>
        </p:nvGraphicFramePr>
        <p:xfrm>
          <a:off x="695400" y="1124744"/>
          <a:ext cx="5760640" cy="4392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772" y="1412776"/>
            <a:ext cx="2197882" cy="111543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69010" y="898931"/>
            <a:ext cx="2143125" cy="21431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0222" y="3175659"/>
            <a:ext cx="2444606" cy="13688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38545" y="3140968"/>
            <a:ext cx="1286047" cy="170153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0096" y="5119862"/>
            <a:ext cx="1582802" cy="158280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2"/>
          <a:srcRect r="943" b="-391"/>
          <a:stretch/>
        </p:blipFill>
        <p:spPr>
          <a:xfrm>
            <a:off x="9601366" y="5395258"/>
            <a:ext cx="1800200" cy="127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01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79376" y="323945"/>
            <a:ext cx="25442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Linux Kernel</a:t>
            </a:r>
            <a:endParaRPr lang="en-US" sz="32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373863" y="1340768"/>
            <a:ext cx="2919046" cy="53926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740815" y="1270429"/>
            <a:ext cx="3012831" cy="679938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Memory Management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3430" y="2583414"/>
            <a:ext cx="2227385" cy="633046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Virtual Files System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601248" y="2595136"/>
            <a:ext cx="2426677" cy="679939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Inter-process Communication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268353" y="2583414"/>
            <a:ext cx="1957753" cy="679939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Process Scheduler</a:t>
            </a:r>
            <a:endParaRPr lang="en-US" sz="24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033891" y="4265676"/>
            <a:ext cx="2426677" cy="832338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Network Interface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251986" y="1610399"/>
            <a:ext cx="1477107" cy="973015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486449" y="1880029"/>
            <a:ext cx="1254366" cy="808892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5847432" y="1774522"/>
            <a:ext cx="762000" cy="808892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  <a:endCxn id="12" idx="1"/>
          </p:cNvCxnSpPr>
          <p:nvPr/>
        </p:nvCxnSpPr>
        <p:spPr>
          <a:xfrm>
            <a:off x="2740815" y="2899937"/>
            <a:ext cx="527538" cy="23447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1"/>
            <a:endCxn id="12" idx="3"/>
          </p:cNvCxnSpPr>
          <p:nvPr/>
        </p:nvCxnSpPr>
        <p:spPr>
          <a:xfrm flipH="1" flipV="1">
            <a:off x="5226106" y="2923384"/>
            <a:ext cx="375142" cy="11722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3" idx="0"/>
          </p:cNvCxnSpPr>
          <p:nvPr/>
        </p:nvCxnSpPr>
        <p:spPr>
          <a:xfrm flipH="1" flipV="1">
            <a:off x="4247229" y="3275075"/>
            <a:ext cx="1" cy="990601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627123" y="3327828"/>
            <a:ext cx="1266094" cy="1465385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9" idx="2"/>
            <a:endCxn id="12" idx="0"/>
          </p:cNvCxnSpPr>
          <p:nvPr/>
        </p:nvCxnSpPr>
        <p:spPr>
          <a:xfrm flipH="1">
            <a:off x="4247230" y="1950367"/>
            <a:ext cx="1" cy="633047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440663" y="1950367"/>
            <a:ext cx="0" cy="633047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824192" y="3770375"/>
            <a:ext cx="35283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askerville Old Face" panose="02020602080505020303" pitchFamily="18" charset="0"/>
              </a:rPr>
              <a:t>Run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0- Halt.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1-Single User Mode.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2-MultiUser mode with Network.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3-Full multiuser Mode.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4-Unused.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5-X11.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6-Reboot.</a:t>
            </a:r>
            <a:endParaRPr lang="en-US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44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1384" y="404664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Booting Process </a:t>
            </a:r>
            <a:endParaRPr lang="en-US" sz="28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20" y="980728"/>
            <a:ext cx="4607076" cy="53285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88088" y="404664"/>
            <a:ext cx="3888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Shell </a:t>
            </a:r>
            <a:endParaRPr lang="en-US" sz="28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68408" y="3645024"/>
            <a:ext cx="23042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askerville Old Face" panose="02020602080505020303" pitchFamily="18" charset="0"/>
              </a:rPr>
              <a:t>Types Of 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Ash.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Bourne.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BASH.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Corn.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T-Shell.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C-Shell.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Z-Shell.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920" y="1268760"/>
            <a:ext cx="4511431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9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5360" y="476672"/>
            <a:ext cx="4968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Management </a:t>
            </a:r>
            <a:endParaRPr lang="en-US" sz="2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62" t="15637"/>
          <a:stretch/>
        </p:blipFill>
        <p:spPr>
          <a:xfrm>
            <a:off x="3380730" y="707504"/>
            <a:ext cx="8022828" cy="37868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5360" y="4581128"/>
            <a:ext cx="46805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Linux File System.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1.Ext 2.		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2.Ext 3.		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3.Ext 4.		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23992" y="4941168"/>
            <a:ext cx="27363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Journaling.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1.Write back.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2.Ordered.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3.Data.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41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51384" y="548680"/>
            <a:ext cx="6096000" cy="415498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Init process.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Parent process.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Child 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process.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Daemon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Orphan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Zombie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Interactive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Automatic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Real time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888" y="404664"/>
            <a:ext cx="5459519" cy="36683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07968" y="4217020"/>
            <a:ext cx="56166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Process Scheduling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FCFS (First Come First Serve).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SJF      (Shortest Job First).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Round Robin.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Priority Scheduling.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64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9376" y="620688"/>
            <a:ext cx="6912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Device Management .</a:t>
            </a:r>
          </a:p>
          <a:p>
            <a:endParaRPr lang="en-US" sz="28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9376" y="1267019"/>
            <a:ext cx="5832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Device files (/dev).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IRQ.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2855640" y="364230"/>
          <a:ext cx="4784080" cy="2467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35360" y="2963553"/>
            <a:ext cx="41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Memory Management </a:t>
            </a:r>
            <a:endParaRPr lang="en-US" sz="28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714" y="3596915"/>
            <a:ext cx="5040560" cy="26238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7624" y="2963553"/>
            <a:ext cx="3384376" cy="2784413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/>
          </p:nvPr>
        </p:nvGraphicFramePr>
        <p:xfrm>
          <a:off x="6312024" y="4005063"/>
          <a:ext cx="2592288" cy="2133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419216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104800" y="1628800"/>
            <a:ext cx="6192688" cy="1008112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FUNDEMANTALS</a:t>
            </a:r>
            <a:endParaRPr lang="en-US" sz="28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913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98021" y="1994725"/>
            <a:ext cx="11793979" cy="402656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It has-</a:t>
            </a:r>
          </a:p>
          <a:p>
            <a:pPr lvl="1"/>
            <a:r>
              <a:rPr lang="en-US" sz="2400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Input unit</a:t>
            </a:r>
          </a:p>
          <a:p>
            <a:pPr lvl="1"/>
            <a:r>
              <a:rPr lang="en-US" sz="2400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Output unit</a:t>
            </a:r>
          </a:p>
          <a:p>
            <a:pPr lvl="1"/>
            <a:r>
              <a:rPr lang="en-US" sz="2400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Storage</a:t>
            </a:r>
          </a:p>
          <a:p>
            <a:pPr lvl="1"/>
            <a:r>
              <a:rPr lang="en-US" sz="2400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Control unit</a:t>
            </a:r>
          </a:p>
          <a:p>
            <a:pPr lvl="1"/>
            <a:r>
              <a:rPr lang="en-US" sz="2400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ALU</a:t>
            </a:r>
            <a:endParaRPr lang="en-US" sz="2400" dirty="0">
              <a:solidFill>
                <a:srgbClr val="01020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98143" y="1401663"/>
            <a:ext cx="11813715" cy="643612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 What is Computer?</a:t>
            </a:r>
            <a:endParaRPr lang="en-US" sz="2400" dirty="0">
              <a:solidFill>
                <a:srgbClr val="01020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354" y="1606062"/>
            <a:ext cx="5317515" cy="4399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6"/>
          <p:cNvSpPr txBox="1">
            <a:spLocks/>
          </p:cNvSpPr>
          <p:nvPr/>
        </p:nvSpPr>
        <p:spPr>
          <a:xfrm>
            <a:off x="191344" y="332656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 smtClean="0"/>
              <a:t>HARDWARE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36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42603" y="191869"/>
            <a:ext cx="27655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800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Network Devices</a:t>
            </a:r>
            <a:endParaRPr lang="en-IN" sz="28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148" y="1166319"/>
            <a:ext cx="3450878" cy="25613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68555" y="1288152"/>
            <a:ext cx="1909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</a:rPr>
              <a:t>Router</a:t>
            </a:r>
            <a:endParaRPr lang="en-US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050" name="Picture 2" descr="Image result for repeater network device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699" y="4136863"/>
            <a:ext cx="3106626" cy="255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nic network device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4403848"/>
            <a:ext cx="3965575" cy="19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468555" y="3844476"/>
            <a:ext cx="2356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                </a:t>
            </a:r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</a:rPr>
              <a:t>NIC</a:t>
            </a:r>
            <a:endParaRPr lang="en-US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074" name="Picture 2" descr="Image result for switch networ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496" y="2396335"/>
            <a:ext cx="3552825" cy="1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 descr="Image result for hub network"/>
          <p:cNvSpPr>
            <a:spLocks noChangeAspect="1" noChangeArrowheads="1"/>
          </p:cNvSpPr>
          <p:nvPr/>
        </p:nvSpPr>
        <p:spPr bwMode="auto">
          <a:xfrm>
            <a:off x="1288914" y="2621024"/>
            <a:ext cx="1461505" cy="146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2" descr="Image result for hub networ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6" name="Picture 14" descr="Image result for hub networ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14" y="2172451"/>
            <a:ext cx="3064143" cy="134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Image result for bridge network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96" y="4312280"/>
            <a:ext cx="2753937" cy="2043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85947" y="1288151"/>
            <a:ext cx="1867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</a:rPr>
              <a:t>    HUB</a:t>
            </a:r>
            <a:endParaRPr lang="en-US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43151" y="1288151"/>
            <a:ext cx="1764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</a:rPr>
              <a:t>    Switch</a:t>
            </a:r>
            <a:endParaRPr lang="en-US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85947" y="4082534"/>
            <a:ext cx="1966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</a:rPr>
              <a:t>    Bridge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96216" y="3913232"/>
            <a:ext cx="2112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</a:rPr>
              <a:t>Repeater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06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5136" y="332656"/>
            <a:ext cx="10515600" cy="965915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TYPES OF NETWORKS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85" y="1859633"/>
            <a:ext cx="3286598" cy="2021524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279" y="1519707"/>
            <a:ext cx="4702839" cy="236145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567" y="1519707"/>
            <a:ext cx="2989948" cy="2176531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4" y="4386310"/>
            <a:ext cx="3098483" cy="169354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236" y="4194882"/>
            <a:ext cx="2695575" cy="208597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191" y="4129760"/>
            <a:ext cx="2790124" cy="2206646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470" y="4353055"/>
            <a:ext cx="2296160" cy="189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518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33800" y="228600"/>
            <a:ext cx="32262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Topologies</a:t>
            </a:r>
            <a:endParaRPr lang="en-IN" sz="28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105" y="1298299"/>
            <a:ext cx="4462677" cy="4767649"/>
          </a:xfrm>
          <a:prstGeom prst="rect">
            <a:avLst/>
          </a:prstGeom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09" y="1298301"/>
            <a:ext cx="7070501" cy="493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19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008" y="1610284"/>
            <a:ext cx="9105363" cy="494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64976" y="260648"/>
            <a:ext cx="10515600" cy="1141703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TCP/IP LAYERS AND OSI LAYERS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97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197700"/>
            <a:ext cx="10515600" cy="1325563"/>
          </a:xfrm>
        </p:spPr>
        <p:txBody>
          <a:bodyPr/>
          <a:lstStyle/>
          <a:p>
            <a:r>
              <a:rPr lang="en-US" b="1" dirty="0" smtClean="0"/>
              <a:t>                     </a:t>
            </a:r>
            <a:r>
              <a:rPr lang="en-US" b="1" dirty="0" smtClean="0"/>
              <a:t>      </a:t>
            </a:r>
            <a:r>
              <a:rPr lang="en-US" b="1" dirty="0" smtClean="0"/>
              <a:t>IP ADDRESS CLASSES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76" y="1196752"/>
            <a:ext cx="10447229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79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3352" y="3140968"/>
            <a:ext cx="5040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SERVICES</a:t>
            </a:r>
            <a:endParaRPr lang="en-US" sz="28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8690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992" y="2852936"/>
            <a:ext cx="5896044" cy="371278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65993" y="116632"/>
            <a:ext cx="86040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DHCP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9416" y="1264692"/>
            <a:ext cx="98650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dynamically assign an IP address to any 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ADVANTAGES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TECHNOLOGIES PRIOR TO DHCP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STEP BY STEP PROCESS 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014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832" y="2780928"/>
            <a:ext cx="6072142" cy="33896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11624" y="169476"/>
            <a:ext cx="5904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DNS</a:t>
            </a:r>
            <a:endParaRPr lang="en-US" sz="2800" b="1" u="sng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9336" y="908720"/>
            <a:ext cx="12072664" cy="14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Domain Name System (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DNS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is a hierarchical decentralized naming system for computers, services, or other resources connected to the Internet or a private network.</a:t>
            </a:r>
            <a:endParaRPr lang="en-US" sz="2400" dirty="0" smtClean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7864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784" y="2492896"/>
            <a:ext cx="4371211" cy="41029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27448" y="0"/>
            <a:ext cx="9361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DIRECTORY SERVICES</a:t>
            </a:r>
            <a:endParaRPr lang="en-US" sz="2800" b="1" u="sng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7368" y="1323439"/>
            <a:ext cx="1108923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SzPct val="121000"/>
              <a:buFont typeface="Wingdings" panose="05000000000000000000" pitchFamily="2" charset="2"/>
              <a:buChar char="§"/>
            </a:pPr>
            <a:r>
              <a:rPr lang="en-US" sz="2400" kern="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Directory services contain data and </a:t>
            </a:r>
            <a:r>
              <a:rPr lang="en-US" sz="2400" kern="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metadata</a:t>
            </a:r>
          </a:p>
          <a:p>
            <a:pPr marL="342900" indent="-342900">
              <a:lnSpc>
                <a:spcPct val="150000"/>
              </a:lnSpc>
              <a:buSzPct val="121000"/>
              <a:buFont typeface="Wingdings" panose="05000000000000000000" pitchFamily="2" charset="2"/>
              <a:buChar char="§"/>
            </a:pPr>
            <a:r>
              <a:rPr lang="en-US" sz="2400" kern="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X.500 formed the basis of a standard that is widely deployed </a:t>
            </a:r>
            <a:r>
              <a:rPr lang="en-US" sz="2400" kern="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known as LDAP                       </a:t>
            </a:r>
            <a:endParaRPr lang="en-US" sz="2400" kern="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342900" indent="-342900">
              <a:buSzPct val="121000"/>
              <a:buFont typeface="Wingdings" panose="05000000000000000000" pitchFamily="2" charset="2"/>
              <a:buChar char="§"/>
            </a:pPr>
            <a:endParaRPr lang="en-US" sz="2400" kern="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342900" indent="-342900">
              <a:buSzPct val="121000"/>
              <a:buFont typeface="Wingdings" panose="05000000000000000000" pitchFamily="2" charset="2"/>
              <a:buChar char="§"/>
            </a:pPr>
            <a:endParaRPr lang="en-US" sz="2400" kern="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>
              <a:buSzPct val="121000"/>
            </a:pPr>
            <a:endParaRPr lang="en-US" sz="4400" b="1" kern="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342900" indent="-342900">
              <a:buSzPct val="121000"/>
              <a:buFont typeface="Wingdings" panose="05000000000000000000" pitchFamily="2" charset="2"/>
              <a:buChar char="§"/>
            </a:pPr>
            <a:endParaRPr lang="en-US" sz="2400" kern="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80483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186"/>
          <a:stretch/>
        </p:blipFill>
        <p:spPr>
          <a:xfrm>
            <a:off x="2075352" y="3429000"/>
            <a:ext cx="9997312" cy="26510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19536" y="169476"/>
            <a:ext cx="7290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MAIL </a:t>
            </a:r>
            <a:r>
              <a:rPr lang="en-US" sz="2800" b="1" u="sng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SERVICES</a:t>
            </a:r>
            <a:endParaRPr lang="en-US" sz="2800" b="1" u="sng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9336" y="1342805"/>
            <a:ext cx="11953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that receives incoming e-mail from local users 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remote senders and forwards outgoing e-mail for delivery.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9336" y="2531805"/>
            <a:ext cx="42484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MTA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LDP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SMTP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POP3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IMAP4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MAPI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06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8021" y="1645608"/>
            <a:ext cx="11793979" cy="4133869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30405"/>
                </a:solidFill>
                <a:latin typeface="Times New Roman" pitchFamily="18" charset="0"/>
                <a:cs typeface="Times New Roman" pitchFamily="18" charset="0"/>
              </a:rPr>
              <a:t>Types of keyboard</a:t>
            </a:r>
            <a:endParaRPr lang="en-US" sz="2400" dirty="0">
              <a:solidFill>
                <a:srgbClr val="030405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2400" dirty="0" smtClean="0">
                <a:solidFill>
                  <a:srgbClr val="030405"/>
                </a:solidFill>
                <a:latin typeface="Times New Roman" pitchFamily="18" charset="0"/>
                <a:cs typeface="Times New Roman" pitchFamily="18" charset="0"/>
              </a:rPr>
              <a:t>Mechanical</a:t>
            </a:r>
          </a:p>
          <a:p>
            <a:pPr lvl="1"/>
            <a:r>
              <a:rPr lang="en-US" sz="2400" dirty="0" smtClean="0">
                <a:solidFill>
                  <a:srgbClr val="030405"/>
                </a:solidFill>
                <a:latin typeface="Times New Roman" pitchFamily="18" charset="0"/>
                <a:cs typeface="Times New Roman" pitchFamily="18" charset="0"/>
              </a:rPr>
              <a:t>Membrane</a:t>
            </a:r>
          </a:p>
          <a:p>
            <a:pPr lvl="1"/>
            <a:r>
              <a:rPr lang="en-US" sz="2400" dirty="0" smtClean="0">
                <a:solidFill>
                  <a:srgbClr val="030405"/>
                </a:solidFill>
                <a:latin typeface="Times New Roman" pitchFamily="18" charset="0"/>
                <a:cs typeface="Times New Roman" pitchFamily="18" charset="0"/>
              </a:rPr>
              <a:t>multimedia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89299" y="1155478"/>
            <a:ext cx="11813715" cy="47403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30405"/>
                </a:solidFill>
                <a:latin typeface="Times New Roman" pitchFamily="18" charset="0"/>
                <a:cs typeface="Times New Roman" pitchFamily="18" charset="0"/>
              </a:rPr>
              <a:t>Keyboard</a:t>
            </a:r>
            <a:endParaRPr lang="en-US" sz="2400" dirty="0">
              <a:solidFill>
                <a:srgbClr val="030405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338" y="502764"/>
            <a:ext cx="3153507" cy="271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7865" y="662118"/>
            <a:ext cx="3144135" cy="3008198"/>
          </a:xfrm>
          <a:prstGeom prst="rect">
            <a:avLst/>
          </a:prstGeom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17" y="548681"/>
            <a:ext cx="2539512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79376" y="4293096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b="1" smtClean="0">
                <a:solidFill>
                  <a:srgbClr val="06070A"/>
                </a:solidFill>
                <a:latin typeface="Times New Roman" pitchFamily="18" charset="0"/>
                <a:cs typeface="Times New Roman" pitchFamily="18" charset="0"/>
              </a:rPr>
              <a:t>Mouse</a:t>
            </a:r>
            <a:endParaRPr lang="en-US" b="1" dirty="0">
              <a:solidFill>
                <a:srgbClr val="06070A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98021" y="5013176"/>
            <a:ext cx="11793979" cy="4026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rgbClr val="06070A"/>
                </a:solidFill>
                <a:latin typeface="Times New Roman" pitchFamily="18" charset="0"/>
                <a:cs typeface="Times New Roman" pitchFamily="18" charset="0"/>
              </a:rPr>
              <a:t>Types of mouse</a:t>
            </a:r>
          </a:p>
          <a:p>
            <a:pPr lvl="1"/>
            <a:r>
              <a:rPr lang="en-US" sz="2400" dirty="0" smtClean="0">
                <a:solidFill>
                  <a:srgbClr val="06070A"/>
                </a:solidFill>
                <a:latin typeface="Times New Roman" pitchFamily="18" charset="0"/>
                <a:cs typeface="Times New Roman" pitchFamily="18" charset="0"/>
              </a:rPr>
              <a:t>Mechanical</a:t>
            </a:r>
          </a:p>
          <a:p>
            <a:pPr lvl="1"/>
            <a:r>
              <a:rPr lang="en-US" sz="2400" dirty="0" smtClean="0">
                <a:solidFill>
                  <a:srgbClr val="06070A"/>
                </a:solidFill>
                <a:latin typeface="Times New Roman" pitchFamily="18" charset="0"/>
                <a:cs typeface="Times New Roman" pitchFamily="18" charset="0"/>
              </a:rPr>
              <a:t>Optical</a:t>
            </a:r>
          </a:p>
          <a:p>
            <a:pPr lvl="1"/>
            <a:r>
              <a:rPr lang="en-US" sz="2400" dirty="0" smtClean="0">
                <a:solidFill>
                  <a:srgbClr val="06070A"/>
                </a:solidFill>
                <a:latin typeface="Times New Roman" pitchFamily="18" charset="0"/>
                <a:cs typeface="Times New Roman" pitchFamily="18" charset="0"/>
              </a:rPr>
              <a:t>Wireless</a:t>
            </a:r>
            <a:endParaRPr lang="en-US" sz="2400" dirty="0">
              <a:solidFill>
                <a:srgbClr val="06070A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665" y="3819773"/>
            <a:ext cx="3024095" cy="2797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6360" y="3755811"/>
            <a:ext cx="2552331" cy="2932344"/>
          </a:xfrm>
          <a:prstGeom prst="rect">
            <a:avLst/>
          </a:prstGeom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706" y="3755810"/>
            <a:ext cx="2840204" cy="3013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1344" y="332656"/>
            <a:ext cx="11016604" cy="863601"/>
          </a:xfrm>
        </p:spPr>
        <p:txBody>
          <a:bodyPr/>
          <a:lstStyle/>
          <a:p>
            <a:r>
              <a:rPr lang="en-US" dirty="0" smtClean="0"/>
              <a:t>INPUT DEVICES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99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75520" y="14604"/>
            <a:ext cx="79208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u="sng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PROXY SERVICES</a:t>
            </a:r>
            <a:endParaRPr lang="en-US" sz="4400" b="1" u="sng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423" y="2813040"/>
            <a:ext cx="5054970" cy="308242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214933"/>
            <a:ext cx="1200065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Acts as an intermediary between the user's computer and the 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Internet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Proxy caching is a feature of proxy servers that stores content on the proxy server itself, allowing web services to share those resources to more users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9480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83632" y="27856"/>
            <a:ext cx="65527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u="sng" dirty="0" smtClean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SERVICES</a:t>
            </a:r>
            <a:endParaRPr lang="en-US" sz="4400" b="1" u="sng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2" y="2924944"/>
            <a:ext cx="6480720" cy="27363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3352" y="797297"/>
            <a:ext cx="120726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It’s a service offered by an electronic device to another electronic device, communicating with each other via the World Wide Web.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826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68227" y="3573016"/>
            <a:ext cx="5399981" cy="10795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+mj-lt"/>
              </a:rPr>
              <a:t>APPLICATIONS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619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5600" y="8857"/>
            <a:ext cx="64807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u="sng" dirty="0" smtClean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lang="en-US" sz="4400" b="1" u="sng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3352" y="980728"/>
            <a:ext cx="11521280" cy="1133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application program is a computer program designed to perform a group of coordinated functions, tasks, or activities for the benefit of the user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4172852" y="2054751"/>
          <a:ext cx="5292447" cy="2592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84420" y="2996952"/>
            <a:ext cx="3888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3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  <a:endParaRPr lang="en-US" sz="4000" b="1" dirty="0">
              <a:solidFill>
                <a:schemeClr val="accent3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7368" y="5373216"/>
            <a:ext cx="4104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3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TYPES:</a:t>
            </a:r>
            <a:endParaRPr lang="en-US" sz="4000" b="1" dirty="0">
              <a:solidFill>
                <a:schemeClr val="accent3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32692" y="5120897"/>
            <a:ext cx="2880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COMPILER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INTERPRETER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3251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5520" y="152727"/>
            <a:ext cx="8352928" cy="86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58411" y="79913"/>
            <a:ext cx="7416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 smtClean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- LIFE CYCLE</a:t>
            </a:r>
            <a:endParaRPr lang="en-US" sz="3200" b="1" u="sng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1016823"/>
            <a:ext cx="5490997" cy="521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5576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27648" y="116632"/>
            <a:ext cx="5904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endParaRPr lang="en-US" sz="4000" b="1" u="sng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936" y="2132465"/>
            <a:ext cx="4176464" cy="40349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1344" y="817927"/>
            <a:ext cx="118813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An application program interface (API) is code that allows two software programs to communicate with each other.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Verdana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1344" y="2564904"/>
            <a:ext cx="590465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ATTACKS: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 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injection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cross-site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scripting </a:t>
            </a:r>
            <a:endParaRPr lang="en-US" sz="2400" dirty="0" smtClean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Denial-of-service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Session hijacking</a:t>
            </a:r>
          </a:p>
          <a:p>
            <a:endParaRPr lang="en-US" sz="24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1022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87488" y="116632"/>
            <a:ext cx="9145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 smtClean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ARCHITECTURE - TYPES</a:t>
            </a:r>
            <a:endParaRPr lang="en-US" sz="3600" b="1" u="sng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168" y="970007"/>
            <a:ext cx="2664296" cy="26326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6967" b="29824"/>
          <a:stretch/>
        </p:blipFill>
        <p:spPr>
          <a:xfrm>
            <a:off x="767408" y="699195"/>
            <a:ext cx="4703769" cy="30868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032" y="3786001"/>
            <a:ext cx="4140520" cy="26316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040" y="3821584"/>
            <a:ext cx="5142194" cy="259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92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8" y="1412776"/>
            <a:ext cx="5956218" cy="48245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91544" y="188640"/>
            <a:ext cx="7416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ENTERPRISE APPLICATIONS</a:t>
            </a:r>
            <a:endParaRPr lang="en-US" sz="4000" b="1" u="sng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8297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807968" y="3861048"/>
            <a:ext cx="5399981" cy="10795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+mj-lt"/>
              </a:rPr>
              <a:t>DATABASE FUNDAMENTALS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664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3392" y="476672"/>
            <a:ext cx="1065718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DBMS</a:t>
            </a:r>
          </a:p>
          <a:p>
            <a:endParaRPr lang="en-US" dirty="0" smtClean="0"/>
          </a:p>
          <a:p>
            <a:r>
              <a:rPr lang="en-US" dirty="0" smtClean="0"/>
              <a:t>It is responsible for creating,</a:t>
            </a:r>
            <a:r>
              <a:rPr lang="en-US" dirty="0"/>
              <a:t> editing, deleting and generally maintaining a database or collection of data records. </a:t>
            </a:r>
            <a:endParaRPr lang="en-US" dirty="0" smtClean="0"/>
          </a:p>
          <a:p>
            <a:r>
              <a:rPr lang="en-US" dirty="0"/>
              <a:t> A database model is the manner in which the data collection is stored, managed and administered. 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610342" y="2708920"/>
            <a:ext cx="10585176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Different data models:</a:t>
            </a:r>
          </a:p>
          <a:p>
            <a:endParaRPr lang="en-US" sz="20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Flat file based database management systems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Hierarchical database management systems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Network database management systems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Object oriented database management systems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Relational database management systems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94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684238"/>
            <a:ext cx="10972800" cy="944562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Working</a:t>
            </a: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principle</a:t>
            </a: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scanner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1556792"/>
            <a:ext cx="5904656" cy="3529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71664" y="4725144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(Analog to Digital converter)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071664" y="4522322"/>
            <a:ext cx="310857" cy="274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83632" y="305966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(Charge Coupled Device)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711624" y="3385073"/>
            <a:ext cx="279032" cy="547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407988" y="117127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SCANNER</a:t>
            </a:r>
            <a:endParaRPr lang="en-US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176120" y="980728"/>
            <a:ext cx="11793979" cy="4026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06070A"/>
                </a:solidFill>
                <a:latin typeface="Times New Roman" pitchFamily="18" charset="0"/>
                <a:cs typeface="Times New Roman" pitchFamily="18" charset="0"/>
              </a:rPr>
              <a:t>Types of scanner</a:t>
            </a:r>
          </a:p>
          <a:p>
            <a:pPr lvl="1"/>
            <a:r>
              <a:rPr lang="en-US" sz="2400" dirty="0" smtClean="0">
                <a:solidFill>
                  <a:srgbClr val="06070A"/>
                </a:solidFill>
                <a:latin typeface="Times New Roman" pitchFamily="18" charset="0"/>
                <a:cs typeface="Times New Roman" pitchFamily="18" charset="0"/>
              </a:rPr>
              <a:t>Flatbed scanner</a:t>
            </a:r>
          </a:p>
          <a:p>
            <a:pPr lvl="1"/>
            <a:r>
              <a:rPr lang="en-US" sz="2400" dirty="0" smtClean="0">
                <a:solidFill>
                  <a:srgbClr val="06070A"/>
                </a:solidFill>
                <a:latin typeface="Times New Roman" pitchFamily="18" charset="0"/>
                <a:cs typeface="Times New Roman" pitchFamily="18" charset="0"/>
              </a:rPr>
              <a:t>Drum scanner</a:t>
            </a:r>
          </a:p>
          <a:p>
            <a:pPr lvl="1"/>
            <a:r>
              <a:rPr lang="en-US" sz="2400" dirty="0" smtClean="0">
                <a:solidFill>
                  <a:srgbClr val="06070A"/>
                </a:solidFill>
                <a:latin typeface="Times New Roman" pitchFamily="18" charset="0"/>
                <a:cs typeface="Times New Roman" pitchFamily="18" charset="0"/>
              </a:rPr>
              <a:t>Handheld scanner</a:t>
            </a:r>
            <a:endParaRPr lang="en-US" sz="2400" dirty="0">
              <a:solidFill>
                <a:srgbClr val="06070A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568" y="2401024"/>
            <a:ext cx="2160240" cy="2324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368" y="2801526"/>
            <a:ext cx="2187824" cy="2263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476" y="4624262"/>
            <a:ext cx="1750892" cy="2189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481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429000"/>
            <a:ext cx="5040560" cy="2666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65030" y="448866"/>
            <a:ext cx="525658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cs typeface="Times New Roman" panose="02020603050405020304" pitchFamily="18" charset="0"/>
              </a:rPr>
              <a:t>DBMS advantages</a:t>
            </a:r>
            <a:r>
              <a:rPr lang="en-US" sz="2000" b="1" dirty="0" smtClean="0">
                <a:solidFill>
                  <a:schemeClr val="accent2"/>
                </a:solidFill>
                <a:cs typeface="Times New Roman" panose="02020603050405020304" pitchFamily="18" charset="0"/>
              </a:rPr>
              <a:t>:</a:t>
            </a:r>
            <a:endParaRPr lang="en-US" dirty="0">
              <a:cs typeface="Times New Roman" panose="02020603050405020304" pitchFamily="18" charset="0"/>
            </a:endParaRPr>
          </a:p>
          <a:p>
            <a:r>
              <a:rPr lang="en-US" dirty="0"/>
              <a:t>Inconsistency</a:t>
            </a:r>
            <a:endParaRPr lang="en-US" dirty="0" smtClean="0"/>
          </a:p>
          <a:p>
            <a:r>
              <a:rPr lang="en-US" dirty="0" smtClean="0"/>
              <a:t>Integrity</a:t>
            </a:r>
          </a:p>
          <a:p>
            <a:r>
              <a:rPr lang="en-US" dirty="0" smtClean="0">
                <a:cs typeface="Times New Roman" panose="02020603050405020304" pitchFamily="18" charset="0"/>
              </a:rPr>
              <a:t>Recovery </a:t>
            </a:r>
            <a:r>
              <a:rPr lang="en-US" dirty="0">
                <a:cs typeface="Times New Roman" panose="02020603050405020304" pitchFamily="18" charset="0"/>
              </a:rPr>
              <a:t>services</a:t>
            </a:r>
            <a:r>
              <a:rPr lang="en-US" dirty="0" smtClean="0">
                <a:cs typeface="Times New Roman" panose="02020603050405020304" pitchFamily="18" charset="0"/>
              </a:rPr>
              <a:t>.</a:t>
            </a:r>
          </a:p>
          <a:p>
            <a:r>
              <a:rPr lang="en-US" dirty="0"/>
              <a:t>Controlling </a:t>
            </a:r>
            <a:r>
              <a:rPr lang="en-US" dirty="0" smtClean="0"/>
              <a:t>Redundancy</a:t>
            </a:r>
          </a:p>
          <a:p>
            <a:r>
              <a:rPr lang="en-US" dirty="0"/>
              <a:t>Restricting unauthorized access</a:t>
            </a:r>
            <a:endParaRPr lang="en-US" dirty="0">
              <a:cs typeface="Times New Roman" panose="02020603050405020304" pitchFamily="18" charset="0"/>
            </a:endParaRPr>
          </a:p>
          <a:p>
            <a:r>
              <a:rPr lang="en-US" dirty="0"/>
              <a:t>Concurrency Control</a:t>
            </a:r>
          </a:p>
        </p:txBody>
      </p:sp>
      <p:sp>
        <p:nvSpPr>
          <p:cNvPr id="6" name="Content Placeholder 7"/>
          <p:cNvSpPr txBox="1">
            <a:spLocks/>
          </p:cNvSpPr>
          <p:nvPr/>
        </p:nvSpPr>
        <p:spPr>
          <a:xfrm>
            <a:off x="849132" y="448866"/>
            <a:ext cx="5342239" cy="2353365"/>
          </a:xfrm>
          <a:prstGeom prst="rect">
            <a:avLst/>
          </a:prstGeom>
        </p:spPr>
        <p:txBody>
          <a:bodyPr vert="horz" lIns="0" tIns="0" rIns="0" bIns="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0" b="1" dirty="0" smtClean="0">
                <a:solidFill>
                  <a:schemeClr val="accent2"/>
                </a:solidFill>
                <a:cs typeface="Times New Roman" panose="02020603050405020304" pitchFamily="18" charset="0"/>
              </a:rPr>
              <a:t>File based approach Disadvantages:</a:t>
            </a:r>
          </a:p>
          <a:p>
            <a:r>
              <a:rPr lang="en-US" sz="7200" dirty="0" smtClean="0">
                <a:cs typeface="Times New Roman" panose="02020603050405020304" pitchFamily="18" charset="0"/>
              </a:rPr>
              <a:t>Integrity problems</a:t>
            </a:r>
          </a:p>
          <a:p>
            <a:r>
              <a:rPr lang="en-US" sz="7200" dirty="0" smtClean="0">
                <a:cs typeface="Times New Roman" panose="02020603050405020304" pitchFamily="18" charset="0"/>
              </a:rPr>
              <a:t>Concurrent access</a:t>
            </a:r>
          </a:p>
          <a:p>
            <a:r>
              <a:rPr lang="en-US" sz="7200" dirty="0" smtClean="0">
                <a:cs typeface="Times New Roman" panose="02020603050405020304" pitchFamily="18" charset="0"/>
              </a:rPr>
              <a:t>Data redundancy</a:t>
            </a:r>
          </a:p>
          <a:p>
            <a:r>
              <a:rPr lang="en-US" sz="7200" dirty="0"/>
              <a:t>Data </a:t>
            </a:r>
            <a:r>
              <a:rPr lang="en-US" sz="7200" dirty="0" smtClean="0"/>
              <a:t>Inconsistency</a:t>
            </a:r>
          </a:p>
          <a:p>
            <a:r>
              <a:rPr lang="en-US" sz="7200" dirty="0"/>
              <a:t>Atomicity </a:t>
            </a:r>
            <a:r>
              <a:rPr lang="en-US" sz="7200" dirty="0" smtClean="0"/>
              <a:t>Problems</a:t>
            </a:r>
          </a:p>
          <a:p>
            <a:endParaRPr lang="en-US" sz="7200" dirty="0"/>
          </a:p>
          <a:p>
            <a:endParaRPr lang="en-US" sz="7200" dirty="0" smtClean="0">
              <a:cs typeface="Times New Roman" panose="02020603050405020304" pitchFamily="18" charset="0"/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0125" y="2881826"/>
            <a:ext cx="3374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ACID PROPERTIES:</a:t>
            </a:r>
            <a:endParaRPr lang="en-US" sz="20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57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5010" y="1794994"/>
            <a:ext cx="11793979" cy="4026560"/>
          </a:xfrm>
        </p:spPr>
        <p:txBody>
          <a:bodyPr/>
          <a:lstStyle/>
          <a:p>
            <a:r>
              <a:rPr 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RDMS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Null constraint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null </a:t>
            </a:r>
            <a:r>
              <a:rPr lang="en-US" dirty="0" smtClean="0"/>
              <a:t>constraint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Unique </a:t>
            </a:r>
            <a:r>
              <a:rPr lang="en-US" dirty="0" smtClean="0"/>
              <a:t>constraint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Default </a:t>
            </a:r>
            <a:r>
              <a:rPr lang="en-US" dirty="0" smtClean="0"/>
              <a:t>constraint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Primary key </a:t>
            </a:r>
            <a:r>
              <a:rPr lang="en-US" dirty="0" smtClean="0"/>
              <a:t>constraint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Foreign key constraint</a:t>
            </a:r>
            <a:endParaRPr lang="en-US" b="1" dirty="0">
              <a:solidFill>
                <a:schemeClr val="accent2"/>
              </a:solidFill>
            </a:endParaRP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794994"/>
            <a:ext cx="4536504" cy="283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9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8068" y="222535"/>
            <a:ext cx="457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08547" y="1556792"/>
          <a:ext cx="4136980" cy="1920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38990"/>
                <a:gridCol w="1310858"/>
                <a:gridCol w="790658"/>
                <a:gridCol w="8964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samsung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red, blue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motorola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Black, white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6089899" y="1556792"/>
          <a:ext cx="503564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8910"/>
                <a:gridCol w="1258910"/>
                <a:gridCol w="1258910"/>
                <a:gridCol w="1258910"/>
              </a:tblGrid>
              <a:tr h="324858">
                <a:tc>
                  <a:txBody>
                    <a:bodyPr/>
                    <a:lstStyle/>
                    <a:p>
                      <a:r>
                        <a:rPr lang="en-US" dirty="0" smtClean="0"/>
                        <a:t>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tax</a:t>
                      </a:r>
                      <a:endParaRPr lang="en-US" dirty="0"/>
                    </a:p>
                  </a:txBody>
                  <a:tcPr/>
                </a:tc>
              </a:tr>
              <a:tr h="324858">
                <a:tc>
                  <a:txBody>
                    <a:bodyPr/>
                    <a:lstStyle/>
                    <a:p>
                      <a:r>
                        <a:rPr lang="en-US" dirty="0" smtClean="0"/>
                        <a:t>samsung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</a:tr>
              <a:tr h="324858">
                <a:tc>
                  <a:txBody>
                    <a:bodyPr/>
                    <a:lstStyle/>
                    <a:p>
                      <a:r>
                        <a:rPr lang="en-US" dirty="0" smtClean="0"/>
                        <a:t>samsung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</a:tr>
              <a:tr h="324858">
                <a:tc>
                  <a:txBody>
                    <a:bodyPr/>
                    <a:lstStyle/>
                    <a:p>
                      <a:r>
                        <a:rPr lang="en-US" dirty="0" smtClean="0"/>
                        <a:t>motorola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</a:tr>
              <a:tr h="324858">
                <a:tc>
                  <a:txBody>
                    <a:bodyPr/>
                    <a:lstStyle/>
                    <a:p>
                      <a:r>
                        <a:rPr lang="en-US" dirty="0" smtClean="0"/>
                        <a:t>motorola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white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008074" y="821776"/>
            <a:ext cx="1081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1 NF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008074" y="3728453"/>
            <a:ext cx="12352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 2 NF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4391222"/>
            <a:ext cx="2615411" cy="19813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899" y="4391222"/>
            <a:ext cx="4267570" cy="123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5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60202" y="1352361"/>
            <a:ext cx="12031797" cy="4952185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407368" y="948276"/>
          <a:ext cx="4143080" cy="275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0101"/>
                <a:gridCol w="2042979"/>
              </a:tblGrid>
              <a:tr h="551848">
                <a:tc>
                  <a:txBody>
                    <a:bodyPr/>
                    <a:lstStyle/>
                    <a:p>
                      <a:r>
                        <a:rPr lang="en-US" dirty="0" smtClean="0"/>
                        <a:t>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Color</a:t>
                      </a:r>
                      <a:endParaRPr lang="en-US" dirty="0"/>
                    </a:p>
                  </a:txBody>
                  <a:tcPr/>
                </a:tc>
              </a:tr>
              <a:tr h="551848">
                <a:tc>
                  <a:txBody>
                    <a:bodyPr/>
                    <a:lstStyle/>
                    <a:p>
                      <a:r>
                        <a:rPr lang="en-US" dirty="0" smtClean="0"/>
                        <a:t>samsung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Red</a:t>
                      </a:r>
                      <a:endParaRPr lang="en-US" dirty="0"/>
                    </a:p>
                  </a:txBody>
                  <a:tcPr/>
                </a:tc>
              </a:tr>
              <a:tr h="551848">
                <a:tc>
                  <a:txBody>
                    <a:bodyPr/>
                    <a:lstStyle/>
                    <a:p>
                      <a:r>
                        <a:rPr lang="en-US" dirty="0" smtClean="0"/>
                        <a:t>samsung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Blue</a:t>
                      </a:r>
                      <a:endParaRPr lang="en-US" dirty="0"/>
                    </a:p>
                  </a:txBody>
                  <a:tcPr/>
                </a:tc>
              </a:tr>
              <a:tr h="551848">
                <a:tc>
                  <a:txBody>
                    <a:bodyPr/>
                    <a:lstStyle/>
                    <a:p>
                      <a:r>
                        <a:rPr lang="en-US" dirty="0" smtClean="0"/>
                        <a:t>motorola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Black</a:t>
                      </a:r>
                      <a:endParaRPr lang="en-US" dirty="0"/>
                    </a:p>
                  </a:txBody>
                  <a:tcPr/>
                </a:tc>
              </a:tr>
              <a:tr h="551848">
                <a:tc>
                  <a:txBody>
                    <a:bodyPr/>
                    <a:lstStyle/>
                    <a:p>
                      <a:r>
                        <a:rPr lang="en-US" dirty="0" smtClean="0"/>
                        <a:t>motorola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white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07368" y="3893511"/>
          <a:ext cx="288677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/>
                <a:gridCol w="14466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samsung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motorola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07368" y="5348339"/>
          <a:ext cx="288677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3388"/>
                <a:gridCol w="144338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08653" y="470667"/>
            <a:ext cx="1162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3 NF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104112" y="486611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BCNF</a:t>
            </a:r>
            <a:endParaRPr lang="en-US" sz="2400" b="1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524" y="1495333"/>
            <a:ext cx="5255207" cy="385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3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562" y="514661"/>
            <a:ext cx="11016604" cy="863601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Structured query language</a:t>
            </a:r>
            <a:br>
              <a:rPr lang="en-US" b="1" dirty="0" smtClean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	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SQL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is a standard computer language for relational database management and data manipulation.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/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endParaRPr lang="en-US" b="1" dirty="0">
              <a:solidFill>
                <a:srgbClr val="0070C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071664" y="1844688"/>
            <a:ext cx="4775200" cy="838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SQL language statement</a:t>
            </a:r>
          </a:p>
        </p:txBody>
      </p:sp>
      <p:cxnSp>
        <p:nvCxnSpPr>
          <p:cNvPr id="6" name="Straight Arrow Connector 5"/>
          <p:cNvCxnSpPr>
            <a:stCxn id="5" idx="2"/>
          </p:cNvCxnSpPr>
          <p:nvPr/>
        </p:nvCxnSpPr>
        <p:spPr>
          <a:xfrm>
            <a:off x="5459264" y="2682888"/>
            <a:ext cx="0" cy="381000"/>
          </a:xfrm>
          <a:prstGeom prst="straightConnector1">
            <a:avLst/>
          </a:prstGeom>
          <a:ln>
            <a:solidFill>
              <a:srgbClr val="0E0D0C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055664" y="3063888"/>
            <a:ext cx="6705600" cy="0"/>
          </a:xfrm>
          <a:prstGeom prst="line">
            <a:avLst/>
          </a:prstGeom>
          <a:ln w="12700">
            <a:solidFill>
              <a:srgbClr val="0E0D0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1293664" y="3625863"/>
            <a:ext cx="1524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DDL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566964" y="3625863"/>
            <a:ext cx="1524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DML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814864" y="3625863"/>
            <a:ext cx="1524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DCL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999264" y="3625862"/>
            <a:ext cx="1524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TCL</a:t>
            </a:r>
          </a:p>
        </p:txBody>
      </p:sp>
      <p:cxnSp>
        <p:nvCxnSpPr>
          <p:cNvPr id="13" name="Straight Connector 12"/>
          <p:cNvCxnSpPr>
            <a:endCxn id="9" idx="0"/>
          </p:cNvCxnSpPr>
          <p:nvPr/>
        </p:nvCxnSpPr>
        <p:spPr>
          <a:xfrm>
            <a:off x="2055664" y="3063889"/>
            <a:ext cx="0" cy="561975"/>
          </a:xfrm>
          <a:prstGeom prst="line">
            <a:avLst/>
          </a:prstGeom>
          <a:ln>
            <a:solidFill>
              <a:srgbClr val="0E0D0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316264" y="3063889"/>
            <a:ext cx="0" cy="561975"/>
          </a:xfrm>
          <a:prstGeom prst="line">
            <a:avLst/>
          </a:prstGeom>
          <a:ln>
            <a:solidFill>
              <a:srgbClr val="0E0D0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576864" y="3063889"/>
            <a:ext cx="0" cy="561975"/>
          </a:xfrm>
          <a:prstGeom prst="line">
            <a:avLst/>
          </a:prstGeom>
          <a:ln>
            <a:solidFill>
              <a:srgbClr val="0E0D0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773964" y="3063887"/>
            <a:ext cx="0" cy="561975"/>
          </a:xfrm>
          <a:prstGeom prst="line">
            <a:avLst/>
          </a:prstGeom>
          <a:ln>
            <a:solidFill>
              <a:srgbClr val="0E0D0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1249214" y="4492638"/>
            <a:ext cx="1612900" cy="16192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Create </a:t>
            </a:r>
          </a:p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Alter </a:t>
            </a:r>
          </a:p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Truncate</a:t>
            </a:r>
          </a:p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Drop</a:t>
            </a:r>
          </a:p>
          <a:p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pPr algn="ctr"/>
            <a:endParaRPr lang="en-US" sz="2400" dirty="0" err="1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566965" y="4502164"/>
            <a:ext cx="1612900" cy="16097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Insert </a:t>
            </a:r>
          </a:p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Update </a:t>
            </a:r>
          </a:p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Delete </a:t>
            </a:r>
          </a:p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Select</a:t>
            </a:r>
          </a:p>
          <a:p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pPr algn="ctr"/>
            <a:endParaRPr lang="en-US" sz="2400" dirty="0" err="1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7999265" y="4511688"/>
            <a:ext cx="1612900" cy="1600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Commit</a:t>
            </a:r>
          </a:p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Rollback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pPr algn="ctr"/>
            <a:endParaRPr lang="en-US" sz="2400" dirty="0" err="1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814865" y="4511688"/>
            <a:ext cx="1612900" cy="1600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Grant</a:t>
            </a:r>
          </a:p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Revoke </a:t>
            </a:r>
          </a:p>
        </p:txBody>
      </p:sp>
      <p:cxnSp>
        <p:nvCxnSpPr>
          <p:cNvPr id="21" name="Straight Connector 20"/>
          <p:cNvCxnSpPr>
            <a:stCxn id="9" idx="2"/>
            <a:endCxn id="17" idx="0"/>
          </p:cNvCxnSpPr>
          <p:nvPr/>
        </p:nvCxnSpPr>
        <p:spPr>
          <a:xfrm>
            <a:off x="2055664" y="4159264"/>
            <a:ext cx="0" cy="333375"/>
          </a:xfrm>
          <a:prstGeom prst="line">
            <a:avLst/>
          </a:prstGeom>
          <a:ln>
            <a:solidFill>
              <a:srgbClr val="0E0D0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316264" y="4168789"/>
            <a:ext cx="0" cy="333375"/>
          </a:xfrm>
          <a:prstGeom prst="line">
            <a:avLst/>
          </a:prstGeom>
          <a:ln>
            <a:solidFill>
              <a:srgbClr val="0E0D0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576864" y="4178314"/>
            <a:ext cx="0" cy="333375"/>
          </a:xfrm>
          <a:prstGeom prst="line">
            <a:avLst/>
          </a:prstGeom>
          <a:ln>
            <a:solidFill>
              <a:srgbClr val="0E0D0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761264" y="4168789"/>
            <a:ext cx="0" cy="333375"/>
          </a:xfrm>
          <a:prstGeom prst="line">
            <a:avLst/>
          </a:prstGeom>
          <a:ln>
            <a:solidFill>
              <a:srgbClr val="0E0D0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25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9" grpId="0" animBg="1"/>
      <p:bldP spid="10" grpId="0" animBg="1"/>
      <p:bldP spid="11" grpId="0" animBg="1"/>
      <p:bldP spid="12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General RDBMS architecture</a:t>
            </a:r>
            <a:endParaRPr lang="en-US" b="1" dirty="0">
              <a:solidFill>
                <a:srgbClr val="0070C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07988" y="1268414"/>
            <a:ext cx="11793979" cy="4026560"/>
          </a:xfrm>
        </p:spPr>
        <p:txBody>
          <a:bodyPr/>
          <a:lstStyle/>
          <a:p>
            <a:r>
              <a:rPr lang="en-US" dirty="0" smtClean="0"/>
              <a:t>Application layer</a:t>
            </a:r>
          </a:p>
          <a:p>
            <a:r>
              <a:rPr lang="en-US" dirty="0" smtClean="0"/>
              <a:t>Logical layer</a:t>
            </a:r>
          </a:p>
          <a:p>
            <a:r>
              <a:rPr lang="en-US" dirty="0" smtClean="0"/>
              <a:t>Physical layer</a:t>
            </a:r>
            <a:endParaRPr lang="en-US" dirty="0"/>
          </a:p>
        </p:txBody>
      </p:sp>
      <p:pic>
        <p:nvPicPr>
          <p:cNvPr id="15366" name="Picture 6" descr="Image result for architecture of rdms application layer,logical layer,physical lay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60" y="1268414"/>
            <a:ext cx="5467350" cy="422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64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75520" y="3501008"/>
            <a:ext cx="5399981" cy="10795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+mj-lt"/>
              </a:rPr>
              <a:t>STORAGE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015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STORAGE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176" y="1442254"/>
            <a:ext cx="10399257" cy="419869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Storage means the devices and data connected to the computer through I/O operations.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of Storage System Environment</a:t>
            </a:r>
          </a:p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Hosts</a:t>
            </a:r>
          </a:p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Connectivity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Bus, Port, Cable</a:t>
            </a:r>
          </a:p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Storage arrays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Magnetic media, Optical media, Solid State media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487" y="2817853"/>
            <a:ext cx="5278232" cy="169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Storage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588" y="1929075"/>
            <a:ext cx="7518070" cy="4026560"/>
          </a:xfrm>
        </p:spPr>
        <p:txBody>
          <a:bodyPr/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attached Storage (DAS)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Attached Storage (NAS)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Area Networks (SAN)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Redundant Array of Independent Disk (RAID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0076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89397" y="618186"/>
            <a:ext cx="10444766" cy="1906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DAS :-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Direct-attached storage (DAS) is digital storage directly attached to the computer accessing it, as opposed to storage accessed over a computer network.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NAS:- 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Network Attached Storage (NAS) device is a storage device connected to a network that allows storage and retrieval of data from a centralized location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320" y="2763256"/>
            <a:ext cx="4698841" cy="33799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899" y="2763256"/>
            <a:ext cx="4709264" cy="312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56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8021" y="1875692"/>
            <a:ext cx="11793979" cy="4262824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6070A"/>
                </a:solidFill>
                <a:latin typeface="Times New Roman" pitchFamily="18" charset="0"/>
                <a:cs typeface="Times New Roman" pitchFamily="18" charset="0"/>
              </a:rPr>
              <a:t>CRT Monitor</a:t>
            </a:r>
          </a:p>
          <a:p>
            <a:r>
              <a:rPr lang="en-US" sz="2400" b="1" dirty="0" smtClean="0">
                <a:solidFill>
                  <a:srgbClr val="06070A"/>
                </a:solidFill>
                <a:latin typeface="Times New Roman" pitchFamily="18" charset="0"/>
                <a:cs typeface="Times New Roman" pitchFamily="18" charset="0"/>
              </a:rPr>
              <a:t>LED</a:t>
            </a:r>
          </a:p>
          <a:p>
            <a:r>
              <a:rPr lang="en-US" sz="2400" b="1" dirty="0" smtClean="0">
                <a:solidFill>
                  <a:srgbClr val="06070A"/>
                </a:solidFill>
                <a:latin typeface="Times New Roman" pitchFamily="18" charset="0"/>
                <a:cs typeface="Times New Roman" pitchFamily="18" charset="0"/>
              </a:rPr>
              <a:t>LCD</a:t>
            </a:r>
          </a:p>
          <a:p>
            <a:pPr marL="0" indent="0">
              <a:buNone/>
            </a:pPr>
            <a:endParaRPr lang="en-US" sz="2400" b="1" dirty="0">
              <a:solidFill>
                <a:srgbClr val="06070A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54840" y="1366492"/>
            <a:ext cx="11813715" cy="5092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06070A"/>
                </a:solidFill>
                <a:latin typeface="Times New Roman" pitchFamily="18" charset="0"/>
                <a:cs typeface="Times New Roman" pitchFamily="18" charset="0"/>
              </a:rPr>
              <a:t>Monitor</a:t>
            </a:r>
            <a:endParaRPr lang="en-US" sz="2800" dirty="0">
              <a:solidFill>
                <a:srgbClr val="06070A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68" y="383591"/>
            <a:ext cx="5087969" cy="2984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3605753"/>
            <a:ext cx="5718431" cy="304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1344" y="332656"/>
            <a:ext cx="11016604" cy="863601"/>
          </a:xfrm>
        </p:spPr>
        <p:txBody>
          <a:bodyPr/>
          <a:lstStyle/>
          <a:p>
            <a:r>
              <a:rPr lang="en-US" b="1" dirty="0" smtClean="0"/>
              <a:t>OUTPUT DEVICES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5124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2428" y="777958"/>
            <a:ext cx="11062952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5"/>
              </a:buClr>
              <a:buFont typeface="Wingdings" pitchFamily="2" charset="2"/>
              <a:buChar char="§"/>
            </a:pP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SAN serves to interconnect storage related resources that are connected to multiple servers.</a:t>
            </a:r>
          </a:p>
          <a:p>
            <a:pPr marL="342900" indent="-342900">
              <a:buClr>
                <a:schemeClr val="accent5"/>
              </a:buClr>
              <a:buFont typeface="Wingdings" pitchFamily="2" charset="2"/>
              <a:buChar char="§"/>
            </a:pP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It uses Fiber Channel Technology.</a:t>
            </a:r>
          </a:p>
          <a:p>
            <a:pPr marL="342900" indent="-342900">
              <a:buClr>
                <a:schemeClr val="accent5"/>
              </a:buClr>
              <a:buFont typeface="Wingdings" pitchFamily="2" charset="2"/>
              <a:buChar char="§"/>
            </a:pP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It also uses iSCSI.</a:t>
            </a:r>
          </a:p>
          <a:p>
            <a:endParaRPr lang="en-US" sz="1400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2400" dirty="0" smtClean="0">
                <a:solidFill>
                  <a:srgbClr val="00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Connectivity Methods: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Point to point (FC-P2P)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A direct connection between the nodes.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Fiber Channel- Arbitrated Loop (FC-AL)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Devices are attached to a Shared loop.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Fiber Channel- Switched Fabric (FC-SW)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Multiple devices are connected via switching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technologies.</a:t>
            </a:r>
          </a:p>
          <a:p>
            <a:endParaRPr lang="en-US" sz="1400" dirty="0" err="1" smtClean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529" y="1733254"/>
            <a:ext cx="5573706" cy="37811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5475" y="193183"/>
            <a:ext cx="5215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</a:t>
            </a:r>
            <a:endParaRPr lang="en-US" sz="3200" dirty="0">
              <a:solidFill>
                <a:srgbClr val="0099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3502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RAID 0 and RAID 1</a:t>
            </a:r>
            <a:endParaRPr lang="en-US" dirty="0"/>
          </a:p>
        </p:txBody>
      </p:sp>
      <p:pic>
        <p:nvPicPr>
          <p:cNvPr id="16386" name="Picture 2" descr="Image result for raid 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038" y="1632856"/>
            <a:ext cx="3095625" cy="407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706" y="1489165"/>
            <a:ext cx="6477000" cy="462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5353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RAID 5 and RAID 6</a:t>
            </a:r>
            <a:endParaRPr lang="en-US" dirty="0"/>
          </a:p>
        </p:txBody>
      </p:sp>
      <p:sp>
        <p:nvSpPr>
          <p:cNvPr id="5" name="AutoShape 2" descr="Image result for raid 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raid 5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29" y="1819273"/>
            <a:ext cx="4490357" cy="3640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9" name="Picture 7" descr="Image result for raid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726" y="1819272"/>
            <a:ext cx="5454740" cy="364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2294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RAID 01 and RAID 10</a:t>
            </a:r>
            <a:endParaRPr lang="en-US" dirty="0"/>
          </a:p>
        </p:txBody>
      </p:sp>
      <p:sp>
        <p:nvSpPr>
          <p:cNvPr id="5" name="AutoShape 2" descr="Image result for raid 0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94" y="2016443"/>
            <a:ext cx="4624251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1" name="Picture 5" descr="Image result for raid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970" y="2016442"/>
            <a:ext cx="5938067" cy="31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0413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215680" y="2731567"/>
            <a:ext cx="43924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Thank You</a:t>
            </a:r>
            <a:endParaRPr lang="en-US" sz="4400" b="1" dirty="0">
              <a:solidFill>
                <a:schemeClr val="accent1">
                  <a:lumMod val="75000"/>
                </a:schemeClr>
              </a:solidFill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088" y="2701412"/>
            <a:ext cx="4631499" cy="347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41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PRINTERS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5" y="1490633"/>
            <a:ext cx="9946451" cy="4026560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Types of printers</a:t>
            </a:r>
          </a:p>
          <a:p>
            <a:r>
              <a:rPr lang="en-US" sz="2400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1.Laser jet</a:t>
            </a:r>
          </a:p>
          <a:p>
            <a:r>
              <a:rPr lang="en-US" sz="2400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2.Ink jet</a:t>
            </a:r>
          </a:p>
          <a:p>
            <a:r>
              <a:rPr lang="en-US" sz="2400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3.Dot-Matrix</a:t>
            </a:r>
          </a:p>
          <a:p>
            <a:endParaRPr lang="en-US" sz="2400" b="1" dirty="0" smtClean="0">
              <a:solidFill>
                <a:srgbClr val="010203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2400" b="1" dirty="0" smtClean="0">
              <a:solidFill>
                <a:srgbClr val="010203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1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Components of laser jet</a:t>
            </a:r>
          </a:p>
          <a:p>
            <a:pPr lvl="1"/>
            <a:r>
              <a:rPr lang="en-US" sz="2400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Tonner hopper</a:t>
            </a:r>
          </a:p>
          <a:p>
            <a:pPr lvl="1"/>
            <a:r>
              <a:rPr lang="en-US" sz="2400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Laser unit</a:t>
            </a:r>
          </a:p>
          <a:p>
            <a:pPr lvl="1"/>
            <a:r>
              <a:rPr lang="en-US" sz="2400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Drum assembly</a:t>
            </a:r>
          </a:p>
          <a:p>
            <a:pPr lvl="1"/>
            <a:r>
              <a:rPr lang="en-US" sz="2400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Fuser</a:t>
            </a:r>
          </a:p>
          <a:p>
            <a:pPr lvl="1"/>
            <a:r>
              <a:rPr lang="en-US" sz="2400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Paper tray</a:t>
            </a:r>
            <a:endParaRPr lang="en-US" sz="2400" dirty="0">
              <a:solidFill>
                <a:srgbClr val="01020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950" y="1373125"/>
            <a:ext cx="4582258" cy="414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C:\Users\NANDIN\Downloads\laser-printer3-500x5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809" y="515934"/>
            <a:ext cx="2838510" cy="2192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NANDIN\Downloads\electronic-ultrasonic-pest-repeller-250x25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259" y="2486437"/>
            <a:ext cx="2628183" cy="207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NANDIN\Downloads\cartridge-part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747" y="4563004"/>
            <a:ext cx="2669861" cy="212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91964" y="2924944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Laser Jet Printer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67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3" y="692696"/>
            <a:ext cx="6169967" cy="79613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Century Gothic" panose="020B0502020202020204" pitchFamily="34" charset="0"/>
              </a:rPr>
              <a:t>DOT MATRIX PRINTER</a:t>
            </a:r>
            <a:endParaRPr lang="en-US" sz="2800" b="1" dirty="0">
              <a:latin typeface="Century Gothic" panose="020B0502020202020204" pitchFamily="34" charset="0"/>
            </a:endParaRPr>
          </a:p>
        </p:txBody>
      </p:sp>
      <p:pic>
        <p:nvPicPr>
          <p:cNvPr id="3074" name="Picture 2" descr="C:\Users\NANDIN\Downloads\71SKjyePBzL._SL1500_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5" y="1340768"/>
            <a:ext cx="4032448" cy="237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NANDIN\Downloads\maxresdefaul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635" y="1412776"/>
            <a:ext cx="4003781" cy="229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58081" y="4437112"/>
            <a:ext cx="6169967" cy="7961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800" b="1" dirty="0" smtClean="0">
                <a:latin typeface="Century Gothic" panose="020B0502020202020204" pitchFamily="34" charset="0"/>
              </a:rPr>
              <a:t>INK JET PRINTER</a:t>
            </a:r>
            <a:endParaRPr lang="en-US" sz="2800" b="1" dirty="0">
              <a:latin typeface="Century Gothic" panose="020B0502020202020204" pitchFamily="34" charset="0"/>
            </a:endParaRPr>
          </a:p>
        </p:txBody>
      </p:sp>
      <p:pic>
        <p:nvPicPr>
          <p:cNvPr id="8" name="Picture 6" descr="C:\Users\NANDIN\Downloads\u_1014374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557" y="4052328"/>
            <a:ext cx="2664403" cy="268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NANDIN\Downloads\recycle-inkjet-cartridges-300x30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385" y="3848725"/>
            <a:ext cx="2743573" cy="274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Users\NANDIN\Downloads\HTB10Ts0QpXXXXbuXXXXq6xXFXXX8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006" y="4246074"/>
            <a:ext cx="2608971" cy="251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87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SMPS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241" y="479247"/>
            <a:ext cx="2811073" cy="2811073"/>
          </a:xfrm>
          <a:prstGeom prst="rect">
            <a:avLst/>
          </a:prstGeom>
        </p:spPr>
      </p:pic>
      <p:sp>
        <p:nvSpPr>
          <p:cNvPr id="22" name="Title 1"/>
          <p:cNvSpPr txBox="1">
            <a:spLocks/>
          </p:cNvSpPr>
          <p:nvPr/>
        </p:nvSpPr>
        <p:spPr>
          <a:xfrm>
            <a:off x="479376" y="3284984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Connectors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901" y="2420888"/>
            <a:ext cx="4267200" cy="3200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800" y="3645024"/>
            <a:ext cx="2935213" cy="293521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75" y="3933056"/>
            <a:ext cx="3247102" cy="2521916"/>
          </a:xfrm>
          <a:prstGeom prst="rect">
            <a:avLst/>
          </a:prstGeom>
        </p:spPr>
      </p:pic>
      <p:sp>
        <p:nvSpPr>
          <p:cNvPr id="27" name="Title 1"/>
          <p:cNvSpPr txBox="1">
            <a:spLocks/>
          </p:cNvSpPr>
          <p:nvPr/>
        </p:nvSpPr>
        <p:spPr>
          <a:xfrm>
            <a:off x="7968828" y="1845319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Ports To Be Connected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20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IjPmYduDEihDAvnsmSIN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CiS0.yx0EOD8F1j3NQrH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z079BM2o06hslZIU5JQRQ"/>
</p:tagLst>
</file>

<file path=ppt/theme/theme1.xml><?xml version="1.0" encoding="utf-8"?>
<a:theme xmlns:a="http://schemas.openxmlformats.org/drawingml/2006/main" name="Capgemini_Template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D76BB8BF-901C-4709-A70B-B9D859909653}"/>
    </a:ext>
  </a:extLst>
</a:theme>
</file>

<file path=ppt/theme/theme2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504A320-BF0C-4A8E-8664-9644A9AF95DC}"/>
    </a:ext>
  </a:extLst>
</a:theme>
</file>

<file path=ppt/theme/theme3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14D83F11-89F6-4441-B5DC-94FD0DFB8031}"/>
    </a:ext>
  </a:extLst>
</a:theme>
</file>

<file path=ppt/theme/theme4.xml><?xml version="1.0" encoding="utf-8"?>
<a:theme xmlns:a="http://schemas.openxmlformats.org/drawingml/2006/main" name="Content and Image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065CD12-128C-4DBC-873E-82FC4B88A761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Capgemini_Template</Template>
  <TotalTime>23084</TotalTime>
  <Words>1172</Words>
  <Application>Microsoft Office PowerPoint</Application>
  <PresentationFormat>Widescreen</PresentationFormat>
  <Paragraphs>424</Paragraphs>
  <Slides>64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7" baseType="lpstr">
      <vt:lpstr>Arial</vt:lpstr>
      <vt:lpstr>Arial Rounded MT Bold</vt:lpstr>
      <vt:lpstr>Baskerville Old Face</vt:lpstr>
      <vt:lpstr>Calibri</vt:lpstr>
      <vt:lpstr>Century Gothic</vt:lpstr>
      <vt:lpstr>Times New Roman</vt:lpstr>
      <vt:lpstr>Verdana</vt:lpstr>
      <vt:lpstr>Wingdings</vt:lpstr>
      <vt:lpstr>Capgemini_Template</vt:lpstr>
      <vt:lpstr>Section slides</vt:lpstr>
      <vt:lpstr>Content Layouts</vt:lpstr>
      <vt:lpstr>Content and Image Layouts</vt:lpstr>
      <vt:lpstr>think-cell Slide</vt:lpstr>
      <vt:lpstr>PowerPoint Presentation</vt:lpstr>
      <vt:lpstr>AGENDA</vt:lpstr>
      <vt:lpstr>PowerPoint Presentation</vt:lpstr>
      <vt:lpstr>INPUT DEVICES</vt:lpstr>
      <vt:lpstr>Working principle of scanner</vt:lpstr>
      <vt:lpstr>OUTPUT DEVICES</vt:lpstr>
      <vt:lpstr>PRINTERS</vt:lpstr>
      <vt:lpstr>DOT MATRIX PRINTER</vt:lpstr>
      <vt:lpstr> SMPS</vt:lpstr>
      <vt:lpstr>Motherboard</vt:lpstr>
      <vt:lpstr>HARD DISK</vt:lpstr>
      <vt:lpstr>PowerPoint Presentation</vt:lpstr>
      <vt:lpstr>                                               Operating system </vt:lpstr>
      <vt:lpstr>PowerPoint Presentation</vt:lpstr>
      <vt:lpstr>PowerPoint Presentation</vt:lpstr>
      <vt:lpstr>PowerPoint Presentation</vt:lpstr>
      <vt:lpstr>Management Mechanisms </vt:lpstr>
      <vt:lpstr>PowerPoint Presentation</vt:lpstr>
      <vt:lpstr>                                        Process Management    </vt:lpstr>
      <vt:lpstr>PowerPoint Presentation</vt:lpstr>
      <vt:lpstr>PowerPoint Presentation</vt:lpstr>
      <vt:lpstr>Introduction:</vt:lpstr>
      <vt:lpstr>Linux Subsystem: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TYPES OF NETWORKS</vt:lpstr>
      <vt:lpstr>PowerPoint Presentation</vt:lpstr>
      <vt:lpstr>           TCP/IP LAYERS AND OSI LAYERS</vt:lpstr>
      <vt:lpstr>                           IP ADDRESS CLASSES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Structured query language  SQL is a standard computer language for relational database management and data manipulation. </vt:lpstr>
      <vt:lpstr>General RDBMS architecture</vt:lpstr>
      <vt:lpstr>PowerPoint Presentation</vt:lpstr>
      <vt:lpstr>STORAGE</vt:lpstr>
      <vt:lpstr>Types of Storage</vt:lpstr>
      <vt:lpstr>PowerPoint Presentation</vt:lpstr>
      <vt:lpstr>PowerPoint Presentation</vt:lpstr>
      <vt:lpstr>RAID 0 and RAID 1</vt:lpstr>
      <vt:lpstr>RAID 5 and RAID 6</vt:lpstr>
      <vt:lpstr>RAID 01 and RAID 10</vt:lpstr>
      <vt:lpstr>PowerPoint Presentation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insert title title</dc:title>
  <dc:creator>Tomasz Cwiklinski</dc:creator>
  <cp:lastModifiedBy>Kagithapu Lokanadha, Sai Krishna</cp:lastModifiedBy>
  <cp:revision>231</cp:revision>
  <dcterms:created xsi:type="dcterms:W3CDTF">2017-10-18T07:07:16Z</dcterms:created>
  <dcterms:modified xsi:type="dcterms:W3CDTF">2018-04-07T11:41:44Z</dcterms:modified>
</cp:coreProperties>
</file>